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1" r:id="rId5"/>
    <p:sldMasterId id="2147483712" r:id="rId6"/>
    <p:sldMasterId id="214748371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Lst>
  <p:sldSz cy="5143500" cx="9144000"/>
  <p:notesSz cx="6858000" cy="9144000"/>
  <p:embeddedFontLst>
    <p:embeddedFont>
      <p:font typeface="Noto Sans Medium"/>
      <p:regular r:id="rId65"/>
      <p:bold r:id="rId66"/>
      <p:italic r:id="rId67"/>
      <p:boldItalic r:id="rId68"/>
    </p:embeddedFont>
    <p:embeddedFont>
      <p:font typeface="Proxima Nova"/>
      <p:regular r:id="rId69"/>
      <p:bold r:id="rId70"/>
      <p:italic r:id="rId71"/>
      <p:boldItalic r:id="rId72"/>
    </p:embeddedFont>
    <p:embeddedFont>
      <p:font typeface="Noto Sans"/>
      <p:regular r:id="rId73"/>
      <p:bold r:id="rId74"/>
      <p:italic r:id="rId75"/>
      <p:boldItalic r:id="rId76"/>
    </p:embeddedFont>
    <p:embeddedFont>
      <p:font typeface="Noto Sans SemiBold"/>
      <p:regular r:id="rId77"/>
      <p:bold r:id="rId78"/>
      <p:italic r:id="rId79"/>
      <p:boldItalic r:id="rId80"/>
    </p:embeddedFont>
    <p:embeddedFont>
      <p:font typeface="Proxima Nova Semibold"/>
      <p:regular r:id="rId81"/>
      <p:bold r:id="rId82"/>
      <p:boldItalic r:id="rId83"/>
    </p:embeddedFont>
    <p:embeddedFont>
      <p:font typeface="Noto Sans Light"/>
      <p:regular r:id="rId84"/>
      <p:bold r:id="rId85"/>
      <p:italic r:id="rId86"/>
      <p:boldItalic r:id="rId8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5472">
          <p15:clr>
            <a:srgbClr val="9AA0A6"/>
          </p15:clr>
        </p15:guide>
        <p15:guide id="2" pos="288">
          <p15:clr>
            <a:srgbClr val="9AA0A6"/>
          </p15:clr>
        </p15:guide>
        <p15:guide id="3" orient="horz" pos="2915">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Satria Syaba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5472"/>
        <p:guide pos="288"/>
        <p:guide pos="2915"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84" Type="http://schemas.openxmlformats.org/officeDocument/2006/relationships/font" Target="fonts/NotoSansLight-regular.fntdata"/><Relationship Id="rId83" Type="http://schemas.openxmlformats.org/officeDocument/2006/relationships/font" Target="fonts/ProximaNovaSemibold-boldItalic.fntdata"/><Relationship Id="rId42" Type="http://schemas.openxmlformats.org/officeDocument/2006/relationships/slide" Target="slides/slide34.xml"/><Relationship Id="rId86" Type="http://schemas.openxmlformats.org/officeDocument/2006/relationships/font" Target="fonts/NotoSansLight-italic.fntdata"/><Relationship Id="rId41" Type="http://schemas.openxmlformats.org/officeDocument/2006/relationships/slide" Target="slides/slide33.xml"/><Relationship Id="rId85" Type="http://schemas.openxmlformats.org/officeDocument/2006/relationships/font" Target="fonts/NotoSansLight-bold.fntdata"/><Relationship Id="rId44" Type="http://schemas.openxmlformats.org/officeDocument/2006/relationships/slide" Target="slides/slide36.xml"/><Relationship Id="rId43" Type="http://schemas.openxmlformats.org/officeDocument/2006/relationships/slide" Target="slides/slide35.xml"/><Relationship Id="rId87" Type="http://schemas.openxmlformats.org/officeDocument/2006/relationships/font" Target="fonts/NotoSansLight-boldItalic.fntdata"/><Relationship Id="rId46" Type="http://schemas.openxmlformats.org/officeDocument/2006/relationships/slide" Target="slides/slide38.xml"/><Relationship Id="rId45" Type="http://schemas.openxmlformats.org/officeDocument/2006/relationships/slide" Target="slides/slide37.xml"/><Relationship Id="rId80" Type="http://schemas.openxmlformats.org/officeDocument/2006/relationships/font" Target="fonts/NotoSansSemiBold-boldItalic.fntdata"/><Relationship Id="rId82" Type="http://schemas.openxmlformats.org/officeDocument/2006/relationships/font" Target="fonts/ProximaNovaSemibold-bold.fntdata"/><Relationship Id="rId81" Type="http://schemas.openxmlformats.org/officeDocument/2006/relationships/font" Target="fonts/ProximaNovaSemibold-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73" Type="http://schemas.openxmlformats.org/officeDocument/2006/relationships/font" Target="fonts/NotoSans-regular.fntdata"/><Relationship Id="rId72" Type="http://schemas.openxmlformats.org/officeDocument/2006/relationships/font" Target="fonts/ProximaNova-boldItalic.fntdata"/><Relationship Id="rId31" Type="http://schemas.openxmlformats.org/officeDocument/2006/relationships/slide" Target="slides/slide23.xml"/><Relationship Id="rId75" Type="http://schemas.openxmlformats.org/officeDocument/2006/relationships/font" Target="fonts/NotoSans-italic.fntdata"/><Relationship Id="rId30" Type="http://schemas.openxmlformats.org/officeDocument/2006/relationships/slide" Target="slides/slide22.xml"/><Relationship Id="rId74" Type="http://schemas.openxmlformats.org/officeDocument/2006/relationships/font" Target="fonts/NotoSans-bold.fntdata"/><Relationship Id="rId33" Type="http://schemas.openxmlformats.org/officeDocument/2006/relationships/slide" Target="slides/slide25.xml"/><Relationship Id="rId77" Type="http://schemas.openxmlformats.org/officeDocument/2006/relationships/font" Target="fonts/NotoSansSemiBold-regular.fntdata"/><Relationship Id="rId32" Type="http://schemas.openxmlformats.org/officeDocument/2006/relationships/slide" Target="slides/slide24.xml"/><Relationship Id="rId76" Type="http://schemas.openxmlformats.org/officeDocument/2006/relationships/font" Target="fonts/NotoSans-boldItalic.fntdata"/><Relationship Id="rId35" Type="http://schemas.openxmlformats.org/officeDocument/2006/relationships/slide" Target="slides/slide27.xml"/><Relationship Id="rId79" Type="http://schemas.openxmlformats.org/officeDocument/2006/relationships/font" Target="fonts/NotoSansSemiBold-italic.fntdata"/><Relationship Id="rId34" Type="http://schemas.openxmlformats.org/officeDocument/2006/relationships/slide" Target="slides/slide26.xml"/><Relationship Id="rId78" Type="http://schemas.openxmlformats.org/officeDocument/2006/relationships/font" Target="fonts/NotoSansSemiBold-bold.fntdata"/><Relationship Id="rId71" Type="http://schemas.openxmlformats.org/officeDocument/2006/relationships/font" Target="fonts/ProximaNova-italic.fntdata"/><Relationship Id="rId70" Type="http://schemas.openxmlformats.org/officeDocument/2006/relationships/font" Target="fonts/ProximaNova-bold.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slide" Target="slides/slide54.xml"/><Relationship Id="rId61" Type="http://schemas.openxmlformats.org/officeDocument/2006/relationships/slide" Target="slides/slide53.xml"/><Relationship Id="rId20" Type="http://schemas.openxmlformats.org/officeDocument/2006/relationships/slide" Target="slides/slide12.xml"/><Relationship Id="rId64" Type="http://schemas.openxmlformats.org/officeDocument/2006/relationships/slide" Target="slides/slide56.xml"/><Relationship Id="rId63" Type="http://schemas.openxmlformats.org/officeDocument/2006/relationships/slide" Target="slides/slide55.xml"/><Relationship Id="rId22" Type="http://schemas.openxmlformats.org/officeDocument/2006/relationships/slide" Target="slides/slide14.xml"/><Relationship Id="rId66" Type="http://schemas.openxmlformats.org/officeDocument/2006/relationships/font" Target="fonts/NotoSansMedium-bold.fntdata"/><Relationship Id="rId21" Type="http://schemas.openxmlformats.org/officeDocument/2006/relationships/slide" Target="slides/slide13.xml"/><Relationship Id="rId65" Type="http://schemas.openxmlformats.org/officeDocument/2006/relationships/font" Target="fonts/NotoSansMedium-regular.fntdata"/><Relationship Id="rId24" Type="http://schemas.openxmlformats.org/officeDocument/2006/relationships/slide" Target="slides/slide16.xml"/><Relationship Id="rId68" Type="http://schemas.openxmlformats.org/officeDocument/2006/relationships/font" Target="fonts/NotoSansMedium-boldItalic.fntdata"/><Relationship Id="rId23" Type="http://schemas.openxmlformats.org/officeDocument/2006/relationships/slide" Target="slides/slide15.xml"/><Relationship Id="rId67" Type="http://schemas.openxmlformats.org/officeDocument/2006/relationships/font" Target="fonts/NotoSansMedium-italic.fntdata"/><Relationship Id="rId60" Type="http://schemas.openxmlformats.org/officeDocument/2006/relationships/slide" Target="slides/slide52.xml"/><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ProximaNova-regular.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15" Type="http://schemas.openxmlformats.org/officeDocument/2006/relationships/slide" Target="slides/slide7.xml"/><Relationship Id="rId59" Type="http://schemas.openxmlformats.org/officeDocument/2006/relationships/slide" Target="slides/slide51.xml"/><Relationship Id="rId14" Type="http://schemas.openxmlformats.org/officeDocument/2006/relationships/slide" Target="slides/slide6.xml"/><Relationship Id="rId58" Type="http://schemas.openxmlformats.org/officeDocument/2006/relationships/slide" Target="slides/slide50.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7-18T13:16:30.002">
    <p:pos x="547" y="995"/>
    <p:text>try to find a simplified version of this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ecturio.com/learning-science/history-of-learning-from-theory-to-evidence-based-application-in-medical-education/#learning-theories" TargetMode="External"/><Relationship Id="rId3" Type="http://schemas.openxmlformats.org/officeDocument/2006/relationships/hyperlink" Target="https://www.zotero.org/google-docs/?FXyxr7"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ecturio.com/learning-science/history-of-learning-from-theory-to-evidence-based-application-in-medical-education/#learning-theories" TargetMode="External"/><Relationship Id="rId3" Type="http://schemas.openxmlformats.org/officeDocument/2006/relationships/hyperlink" Target="https://www.zotero.org/google-docs/?FXyxr7"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zotero.org/google-docs/?yFOmOi"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zotero.org/google-docs/?uYIbU8"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241b4587dd_0_8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2241b4587dd_0_8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259e8303167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259e8303167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59e8303167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259e8303167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59e8303167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259e8303167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59e8303167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259e8303167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259e8303167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259e8303167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59e8303167_0_5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259e8303167_0_5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23167984790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8" name="Google Shape;488;g23167984790_0_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23167984790_0_3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23167984790_0_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lang="en">
                <a:solidFill>
                  <a:schemeClr val="dk1"/>
                </a:solidFill>
                <a:latin typeface="Proxima Nova"/>
                <a:ea typeface="Proxima Nova"/>
                <a:cs typeface="Proxima Nova"/>
                <a:sym typeface="Proxima Nova"/>
              </a:rPr>
              <a:t>Instructional design prescribes actions to optimize learning outcomes and links </a:t>
            </a:r>
            <a:r>
              <a:rPr lang="en" u="sng">
                <a:solidFill>
                  <a:srgbClr val="1155CC"/>
                </a:solidFill>
                <a:latin typeface="Proxima Nova"/>
                <a:ea typeface="Proxima Nova"/>
                <a:cs typeface="Proxima Nova"/>
                <a:sym typeface="Proxima Nova"/>
                <a:hlinkClick r:id="rId2">
                  <a:extLst>
                    <a:ext uri="{A12FA001-AC4F-418D-AE19-62706E023703}">
                      <ahyp:hlinkClr val="tx"/>
                    </a:ext>
                  </a:extLst>
                </a:hlinkClick>
              </a:rPr>
              <a:t>learning theory</a:t>
            </a:r>
            <a:r>
              <a:rPr lang="en">
                <a:solidFill>
                  <a:schemeClr val="dk1"/>
                </a:solidFill>
                <a:latin typeface="Proxima Nova"/>
                <a:ea typeface="Proxima Nova"/>
                <a:cs typeface="Proxima Nova"/>
                <a:sym typeface="Proxima Nova"/>
              </a:rPr>
              <a:t> to educational practice</a:t>
            </a:r>
            <a:r>
              <a:rPr lang="en">
                <a:solidFill>
                  <a:schemeClr val="dk1"/>
                </a:solidFill>
                <a:uFill>
                  <a:noFill/>
                </a:uFill>
                <a:latin typeface="Proxima Nova"/>
                <a:ea typeface="Proxima Nova"/>
                <a:cs typeface="Proxima Nova"/>
                <a:sym typeface="Proxima Nova"/>
                <a:hlinkClick r:id="rId3">
                  <a:extLst>
                    <a:ext uri="{A12FA001-AC4F-418D-AE19-62706E023703}">
                      <ahyp:hlinkClr val="tx"/>
                    </a:ext>
                  </a:extLst>
                </a:hlinkClick>
              </a:rPr>
              <a:t>(1)</a:t>
            </a:r>
            <a:r>
              <a:rPr lang="en">
                <a:solidFill>
                  <a:schemeClr val="dk1"/>
                </a:solidFill>
                <a:latin typeface="Proxima Nova"/>
                <a:ea typeface="Proxima Nova"/>
                <a:cs typeface="Proxima Nova"/>
                <a:sym typeface="Proxima Nova"/>
              </a:rPr>
              <a:t>. While instructional design includes actions familiar to educators such as creation of content and assessments, the </a:t>
            </a:r>
            <a:r>
              <a:rPr i="1" lang="en">
                <a:solidFill>
                  <a:schemeClr val="dk1"/>
                </a:solidFill>
                <a:latin typeface="Proxima Nova"/>
                <a:ea typeface="Proxima Nova"/>
                <a:cs typeface="Proxima Nova"/>
                <a:sym typeface="Proxima Nova"/>
              </a:rPr>
              <a:t>systematic</a:t>
            </a:r>
            <a:r>
              <a:rPr lang="en">
                <a:solidFill>
                  <a:schemeClr val="dk1"/>
                </a:solidFill>
                <a:latin typeface="Proxima Nova"/>
                <a:ea typeface="Proxima Nova"/>
                <a:cs typeface="Proxima Nova"/>
                <a:sym typeface="Proxima Nova"/>
              </a:rPr>
              <a:t> design of instruction entails all steps necessary to ensure development of high quality learning experiences from identifying the need for instruction to the final stage of evaluating whether the desired learning occurred.</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259e830316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259e830316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lang="en">
                <a:solidFill>
                  <a:schemeClr val="dk1"/>
                </a:solidFill>
                <a:latin typeface="Proxima Nova"/>
                <a:ea typeface="Proxima Nova"/>
                <a:cs typeface="Proxima Nova"/>
                <a:sym typeface="Proxima Nova"/>
              </a:rPr>
              <a:t>Instructional design prescribes actions to optimize learning outcomes and links </a:t>
            </a:r>
            <a:r>
              <a:rPr lang="en" u="sng">
                <a:solidFill>
                  <a:srgbClr val="1155CC"/>
                </a:solidFill>
                <a:latin typeface="Proxima Nova"/>
                <a:ea typeface="Proxima Nova"/>
                <a:cs typeface="Proxima Nova"/>
                <a:sym typeface="Proxima Nova"/>
                <a:hlinkClick r:id="rId2">
                  <a:extLst>
                    <a:ext uri="{A12FA001-AC4F-418D-AE19-62706E023703}">
                      <ahyp:hlinkClr val="tx"/>
                    </a:ext>
                  </a:extLst>
                </a:hlinkClick>
              </a:rPr>
              <a:t>learning theory</a:t>
            </a:r>
            <a:r>
              <a:rPr lang="en">
                <a:solidFill>
                  <a:schemeClr val="dk1"/>
                </a:solidFill>
                <a:latin typeface="Proxima Nova"/>
                <a:ea typeface="Proxima Nova"/>
                <a:cs typeface="Proxima Nova"/>
                <a:sym typeface="Proxima Nova"/>
              </a:rPr>
              <a:t> to educational practice</a:t>
            </a:r>
            <a:r>
              <a:rPr lang="en">
                <a:solidFill>
                  <a:schemeClr val="dk1"/>
                </a:solidFill>
                <a:uFill>
                  <a:noFill/>
                </a:uFill>
                <a:latin typeface="Proxima Nova"/>
                <a:ea typeface="Proxima Nova"/>
                <a:cs typeface="Proxima Nova"/>
                <a:sym typeface="Proxima Nova"/>
                <a:hlinkClick r:id="rId3">
                  <a:extLst>
                    <a:ext uri="{A12FA001-AC4F-418D-AE19-62706E023703}">
                      <ahyp:hlinkClr val="tx"/>
                    </a:ext>
                  </a:extLst>
                </a:hlinkClick>
              </a:rPr>
              <a:t>(1)</a:t>
            </a:r>
            <a:r>
              <a:rPr lang="en">
                <a:solidFill>
                  <a:schemeClr val="dk1"/>
                </a:solidFill>
                <a:latin typeface="Proxima Nova"/>
                <a:ea typeface="Proxima Nova"/>
                <a:cs typeface="Proxima Nova"/>
                <a:sym typeface="Proxima Nova"/>
              </a:rPr>
              <a:t>. While instructional design includes actions familiar to educators such as creation of content and assessments, the </a:t>
            </a:r>
            <a:r>
              <a:rPr i="1" lang="en">
                <a:solidFill>
                  <a:schemeClr val="dk1"/>
                </a:solidFill>
                <a:latin typeface="Proxima Nova"/>
                <a:ea typeface="Proxima Nova"/>
                <a:cs typeface="Proxima Nova"/>
                <a:sym typeface="Proxima Nova"/>
              </a:rPr>
              <a:t>systematic</a:t>
            </a:r>
            <a:r>
              <a:rPr lang="en">
                <a:solidFill>
                  <a:schemeClr val="dk1"/>
                </a:solidFill>
                <a:latin typeface="Proxima Nova"/>
                <a:ea typeface="Proxima Nova"/>
                <a:cs typeface="Proxima Nova"/>
                <a:sym typeface="Proxima Nova"/>
              </a:rPr>
              <a:t> design of instruction entails all steps necessary to ensure development of high quality learning experiences from identifying the need for instruction to the final stage of evaluating whether the desired learning occurred.</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3167984790_0_1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23167984790_0_1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lang="en">
                <a:solidFill>
                  <a:schemeClr val="dk1"/>
                </a:solidFill>
                <a:latin typeface="Proxima Nova"/>
                <a:ea typeface="Proxima Nova"/>
                <a:cs typeface="Proxima Nova"/>
                <a:sym typeface="Proxima Nova"/>
              </a:rPr>
              <a:t>Instructional design is systematic, where the pieces are interrelated, cohesive, and outcome-based to ensure the alignment of essential learning elements. Systematic instructional design considers every aspect of the teaching and learning process. It includes examining goals, the learners’ needs and abilities, the environment for learning, the resources available, and desired performance in order to develop the assessments, the instructional strategy, and the necessary materials.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59e8303167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259e8303167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3167984790_0_6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23167984790_0_6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an educator, you probably hear many great ideas but wonder how to incorporate them into your already packed course. You may also wonder how to determine when and where to revise your course. Instructional design helps by creating learning experiences that are effective, efficient, and engaging. One way instructional design can do this is by ensuring alignment among course components. Instructional design also provides a framework to incorporate evidence-based educational practices like the ones we will see throughout these professional development lessons.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59e8303167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4" name="Google Shape;544;g259e8303167_0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23167984790_0_1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23167984790_0_1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en">
                <a:solidFill>
                  <a:schemeClr val="dk1"/>
                </a:solidFill>
              </a:rPr>
              <a:t>The Addie Model has been the </a:t>
            </a:r>
            <a:r>
              <a:rPr lang="en">
                <a:solidFill>
                  <a:schemeClr val="dk1"/>
                </a:solidFill>
              </a:rPr>
              <a:t>foundation</a:t>
            </a:r>
            <a:r>
              <a:rPr lang="en">
                <a:solidFill>
                  <a:schemeClr val="dk1"/>
                </a:solidFill>
              </a:rPr>
              <a:t> for many instructional design approaches for years</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3167984790_0_1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23167984790_0_1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Agile approach, not linear</a:t>
            </a:r>
            <a:endParaRPr/>
          </a:p>
          <a:p>
            <a:pPr indent="-298450" lvl="0" marL="457200" rtl="0" algn="l">
              <a:spcBef>
                <a:spcPts val="0"/>
              </a:spcBef>
              <a:spcAft>
                <a:spcPts val="0"/>
              </a:spcAft>
              <a:buSzPts val="1100"/>
              <a:buChar char="-"/>
            </a:pPr>
            <a:r>
              <a:rPr lang="en"/>
              <a:t>Allows for rapid prototyping, but may need numerous revisions</a:t>
            </a:r>
            <a:endParaRPr/>
          </a:p>
          <a:p>
            <a:pPr indent="-298450" lvl="0" marL="457200" rtl="0" algn="l">
              <a:spcBef>
                <a:spcPts val="0"/>
              </a:spcBef>
              <a:spcAft>
                <a:spcPts val="0"/>
              </a:spcAft>
              <a:buSzPts val="1100"/>
              <a:buChar char="-"/>
            </a:pPr>
            <a:r>
              <a:rPr lang="en"/>
              <a:t>Needs collaboration with stakeholders</a:t>
            </a:r>
            <a:endParaRPr/>
          </a:p>
          <a:p>
            <a:pPr indent="-298450" lvl="0" marL="457200" rtl="0" algn="l">
              <a:spcBef>
                <a:spcPts val="0"/>
              </a:spcBef>
              <a:spcAft>
                <a:spcPts val="0"/>
              </a:spcAft>
              <a:buSzPts val="1100"/>
              <a:buChar char="-"/>
            </a:pPr>
            <a:r>
              <a:rPr lang="en"/>
              <a:t>Preferred with time-sensitive needs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23167984790_0_1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23167984790_0_1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t/>
            </a:r>
            <a:endParaRPr>
              <a:solidFill>
                <a:schemeClr val="dk1"/>
              </a:solidFill>
            </a:endParaRPr>
          </a:p>
          <a:p>
            <a:pPr indent="-298450" lvl="0" marL="457200" rtl="0" algn="just">
              <a:lnSpc>
                <a:spcPct val="115000"/>
              </a:lnSpc>
              <a:spcBef>
                <a:spcPts val="0"/>
              </a:spcBef>
              <a:spcAft>
                <a:spcPts val="0"/>
              </a:spcAft>
              <a:buClr>
                <a:schemeClr val="dk1"/>
              </a:buClr>
              <a:buSzPts val="1100"/>
              <a:buChar char="-"/>
            </a:pPr>
            <a:r>
              <a:rPr lang="en">
                <a:solidFill>
                  <a:schemeClr val="dk1"/>
                </a:solidFill>
              </a:rPr>
              <a:t>Agile evidence based model</a:t>
            </a:r>
            <a:endParaRPr>
              <a:solidFill>
                <a:schemeClr val="dk1"/>
              </a:solidFill>
            </a:endParaRPr>
          </a:p>
          <a:p>
            <a:pPr indent="-298450" lvl="0" marL="457200" rtl="0" algn="just">
              <a:lnSpc>
                <a:spcPct val="115000"/>
              </a:lnSpc>
              <a:spcBef>
                <a:spcPts val="0"/>
              </a:spcBef>
              <a:spcAft>
                <a:spcPts val="0"/>
              </a:spcAft>
              <a:buClr>
                <a:schemeClr val="dk1"/>
              </a:buClr>
              <a:buSzPts val="1100"/>
              <a:buChar char="-"/>
            </a:pPr>
            <a:r>
              <a:rPr lang="en">
                <a:solidFill>
                  <a:schemeClr val="dk1"/>
                </a:solidFill>
              </a:rPr>
              <a:t>Start by articulating needs, defining outcomes and discussion options</a:t>
            </a:r>
            <a:endParaRPr>
              <a:solidFill>
                <a:schemeClr val="dk1"/>
              </a:solidFill>
            </a:endParaRPr>
          </a:p>
          <a:p>
            <a:pPr indent="-298450" lvl="0" marL="457200" rtl="0" algn="just">
              <a:lnSpc>
                <a:spcPct val="115000"/>
              </a:lnSpc>
              <a:spcBef>
                <a:spcPts val="0"/>
              </a:spcBef>
              <a:spcAft>
                <a:spcPts val="0"/>
              </a:spcAft>
              <a:buClr>
                <a:schemeClr val="dk1"/>
              </a:buClr>
              <a:buSzPts val="1100"/>
              <a:buChar char="-"/>
            </a:pPr>
            <a:r>
              <a:rPr lang="en">
                <a:solidFill>
                  <a:schemeClr val="dk1"/>
                </a:solidFill>
              </a:rPr>
              <a:t>Ask LICO (learner) - get evidence and appraise</a:t>
            </a:r>
            <a:endParaRPr>
              <a:solidFill>
                <a:schemeClr val="dk1"/>
              </a:solidFill>
            </a:endParaRPr>
          </a:p>
          <a:p>
            <a:pPr indent="-298450" lvl="0" marL="457200" rtl="0" algn="just">
              <a:lnSpc>
                <a:spcPct val="115000"/>
              </a:lnSpc>
              <a:spcBef>
                <a:spcPts val="0"/>
              </a:spcBef>
              <a:spcAft>
                <a:spcPts val="0"/>
              </a:spcAft>
              <a:buClr>
                <a:schemeClr val="dk1"/>
              </a:buClr>
              <a:buSzPts val="1100"/>
              <a:buChar char="-"/>
            </a:pPr>
            <a:r>
              <a:rPr lang="en">
                <a:solidFill>
                  <a:schemeClr val="dk1"/>
                </a:solidFill>
              </a:rPr>
              <a:t>Apply evidence, develop resources</a:t>
            </a:r>
            <a:endParaRPr>
              <a:solidFill>
                <a:schemeClr val="dk1"/>
              </a:solidFill>
            </a:endParaRPr>
          </a:p>
          <a:p>
            <a:pPr indent="-298450" lvl="0" marL="457200" rtl="0" algn="just">
              <a:lnSpc>
                <a:spcPct val="115000"/>
              </a:lnSpc>
              <a:spcBef>
                <a:spcPts val="0"/>
              </a:spcBef>
              <a:spcAft>
                <a:spcPts val="0"/>
              </a:spcAft>
              <a:buClr>
                <a:schemeClr val="dk1"/>
              </a:buClr>
              <a:buSzPts val="1100"/>
              <a:buChar char="-"/>
            </a:pPr>
            <a:r>
              <a:rPr lang="en">
                <a:solidFill>
                  <a:schemeClr val="dk1"/>
                </a:solidFill>
              </a:rPr>
              <a:t>formative/summative assessments</a:t>
            </a:r>
            <a:endParaRPr>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1e4f6347de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1e4f6347de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3167984790_0_1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4" name="Google Shape;594;g23167984790_0_13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23167984790_0_1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23167984790_0_1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Makes it clear for students what is expected “good to know” vs “need to know”</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Less frustration with assessments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Better performance on assessments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Better learning</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23167984790_0_1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23167984790_0_1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Instructional design typically prescribes the development of objectives to help inform methods of assessment to then determine instruction and content. This alignment is often driven by the wording of the objectives, in particular the use of verbs such as those found in Bloom’s revised taxonomy. For example, if an objective requires students to identify a disease, the assessment should also be at the “remembering” level, asking students for basic recall of the related facts. Misalignment may occur if the students are then assessed on their ability to compare and contrast with another diseased state (which would be at the analyze level) or determine a treatment plan (which is at the create), unless those were given objectives in the same lesson. </a:t>
            </a:r>
            <a:endParaRPr sz="10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23167984790_0_1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23167984790_0_1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Another benefit of instructional design is helping to create quality instruction. The use of evidence-based educational interventions helps ensure that instruction is effective, efficient, and engaging. Most instructional design models also incorporate revisions which continue to improve instruction even after it is implemented.</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just">
              <a:lnSpc>
                <a:spcPct val="115000"/>
              </a:lnSpc>
              <a:spcBef>
                <a:spcPts val="0"/>
              </a:spcBef>
              <a:spcAft>
                <a:spcPts val="0"/>
              </a:spcAft>
              <a:buNone/>
            </a:pPr>
            <a:r>
              <a:rPr lang="en" sz="1000">
                <a:solidFill>
                  <a:schemeClr val="dk1"/>
                </a:solidFill>
                <a:latin typeface="Proxima Nova"/>
                <a:ea typeface="Proxima Nova"/>
                <a:cs typeface="Proxima Nova"/>
                <a:sym typeface="Proxima Nova"/>
              </a:rPr>
              <a:t>High quality instructional materials can take extensive time to develop but by targeting curricular needs and student needs, instruction can be developed and delivered more efficiently than by trial and error. The use of evidence-based educational practices helps ensure the quality of the learning materials and experience. Effective educational design is dependent on practice grounded in empirical evidence rather than the use of fads, anecdotes, and flawed research</a:t>
            </a:r>
            <a:r>
              <a:rPr lang="en" sz="1000">
                <a:solidFill>
                  <a:schemeClr val="dk1"/>
                </a:solidFill>
                <a:uFill>
                  <a:noFill/>
                </a:uFill>
                <a:latin typeface="Proxima Nova"/>
                <a:ea typeface="Proxima Nova"/>
                <a:cs typeface="Proxima Nova"/>
                <a:sym typeface="Proxima Nova"/>
                <a:hlinkClick r:id="rId2">
                  <a:extLst>
                    <a:ext uri="{A12FA001-AC4F-418D-AE19-62706E023703}">
                      <ahyp:hlinkClr val="tx"/>
                    </a:ext>
                  </a:extLst>
                </a:hlinkClick>
              </a:rPr>
              <a:t>(10)</a:t>
            </a:r>
            <a:r>
              <a:rPr lang="en" sz="1000">
                <a:solidFill>
                  <a:schemeClr val="dk1"/>
                </a:solidFill>
                <a:latin typeface="Proxima Nova"/>
                <a:ea typeface="Proxima Nova"/>
                <a:cs typeface="Proxima Nova"/>
                <a:sym typeface="Proxima Nova"/>
              </a:rPr>
              <a:t>. Evidence may relate to learning outcomes, such as how to teach students to interpret EKGs, or it may relate to learning theories that tell us how people learn, such as learning sciences that prescribe using spaced repetition, or it may relate to instructional approach or delivery, such as case-based learning. The use of evidence to create evidence-based education helps ensure the quality of instruction that is effective, efficient, and engaging.</a:t>
            </a:r>
            <a:endParaRPr sz="1000">
              <a:solidFill>
                <a:schemeClr val="dk1"/>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241b4587dd_0_8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2241b4587dd_0_8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23167984790_0_1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23167984790_0_1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Recall from our previous lesson, the final stage of most instructional design models have a final step of evaluation including revision, if necessary. This is done by evaluating instruction after it has been implemented. As instructors, we may naturally make adjustments when we feel instruction isn’t working or the students just aren’t “getting it”, but this can be augmented by a more systematic approach - gathering student feedback, comparing results to desired standards, and gathering more evidence that may apply. Educators may even consider planning research around this process to share the results.</a:t>
            </a:r>
            <a:endParaRPr sz="10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23167984790_0_14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23167984790_0_1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en">
                <a:solidFill>
                  <a:schemeClr val="dk1"/>
                </a:solidFill>
              </a:rPr>
              <a:t>When faculty design courses and materials, they often rely on their own experience to fill in the gaps in curricular resources. It may be difficult for someone else to step in to teach the class for a day, a week, or a semester in the same manner as the original instructor. If the course is passed to another instructor, they must redevelop the entire course with very few materials, perhaps based only on some objectives and a text that was used before. However, instructional design makes all steps of instruction explicit and replicable</a:t>
            </a:r>
            <a:r>
              <a:rPr lang="en">
                <a:solidFill>
                  <a:schemeClr val="dk1"/>
                </a:solidFill>
                <a:uFill>
                  <a:noFill/>
                </a:uFill>
                <a:hlinkClick r:id="rId2">
                  <a:extLst>
                    <a:ext uri="{A12FA001-AC4F-418D-AE19-62706E023703}">
                      <ahyp:hlinkClr val="tx"/>
                    </a:ext>
                  </a:extLst>
                </a:hlinkClick>
              </a:rPr>
              <a:t>(7)</a:t>
            </a:r>
            <a:r>
              <a:rPr lang="en">
                <a:solidFill>
                  <a:schemeClr val="dk1"/>
                </a:solidFill>
              </a:rPr>
              <a:t>. A course should be transferable in its entirety to another skilled instructor. Similarly, the development of materials can be used as a template for other similar courses or modules. For example, if a module is developed for one course based on its learners and resources (e.g. learning management system and available texts, videos and question banks), other modules in that course or similar courses within the program could be developed using the same strategy and design with step-wise modifications to the objectives, content, and assessments.</a:t>
            </a:r>
            <a:endParaRPr>
              <a:solidFill>
                <a:schemeClr val="dk1"/>
              </a:solidFill>
            </a:endParaRPr>
          </a:p>
          <a:p>
            <a:pPr indent="0" lvl="0" marL="0" rtl="0" algn="l">
              <a:spcBef>
                <a:spcPts val="0"/>
              </a:spcBef>
              <a:spcAft>
                <a:spcPts val="0"/>
              </a:spcAft>
              <a:buNone/>
            </a:pPr>
            <a:r>
              <a:t/>
            </a:r>
            <a:endParaRPr sz="1000">
              <a:solidFill>
                <a:schemeClr val="dk1"/>
              </a:solidFill>
              <a:latin typeface="Proxima Nova"/>
              <a:ea typeface="Proxima Nova"/>
              <a:cs typeface="Proxima Nova"/>
              <a:sym typeface="Proxima Nova"/>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23167984790_0_10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6" name="Google Shape;666;g23167984790_0_10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We want to optimize instruction and support you with your learners. So what have we done?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23167984790_0_10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23167984790_0_10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23167984790_0_10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23167984790_0_10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23167984790_0_1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23167984790_0_1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latin typeface="Noto Sans"/>
                <a:ea typeface="Noto Sans"/>
                <a:cs typeface="Noto Sans"/>
                <a:sym typeface="Noto Sans"/>
              </a:rPr>
              <a:t>Our massive library of questions in our Qbank and Quiz question repository can help provide a springboard for educators to align assessments from. With our pre-mapped Qbank, we take the burden off the educator to make matching the assessment with the objectives simple.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23167984790_0_1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1" name="Google Shape;701;g23167984790_0_1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Noto Sans"/>
                <a:ea typeface="Noto Sans"/>
                <a:cs typeface="Noto Sans"/>
                <a:sym typeface="Noto Sans"/>
              </a:rPr>
              <a:t>Gather Evidence </a:t>
            </a:r>
            <a:r>
              <a:rPr i="1" lang="en" sz="1000">
                <a:solidFill>
                  <a:schemeClr val="dk1"/>
                </a:solidFill>
                <a:latin typeface="Noto Sans"/>
                <a:ea typeface="Noto Sans"/>
                <a:cs typeface="Noto Sans"/>
                <a:sym typeface="Noto Sans"/>
              </a:rPr>
              <a:t>based on learners, instruction, and outcomes</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23167984790_0_1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23167984790_0_1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Noto Sans"/>
                <a:ea typeface="Noto Sans"/>
                <a:cs typeface="Noto Sans"/>
                <a:sym typeface="Noto Sans"/>
              </a:rPr>
              <a:t>Formulate Instrucitonal Strategies: Our learning webinars and faculty development workshops can help educators stay up to date on the latest instructional strategies and teaching approaches that they can use for different kinds of learners, adding to their existing expertise.</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23167984790_0_1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23167984790_0_1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Create and Curate Content: </a:t>
            </a:r>
            <a:endParaRPr/>
          </a:p>
          <a:p>
            <a:pPr indent="-298450" lvl="0" marL="457200" rtl="0" algn="l">
              <a:spcBef>
                <a:spcPts val="0"/>
              </a:spcBef>
              <a:spcAft>
                <a:spcPts val="0"/>
              </a:spcAft>
              <a:buSzPts val="1100"/>
              <a:buChar char="●"/>
            </a:pPr>
            <a:r>
              <a:rPr lang="en" sz="1000">
                <a:solidFill>
                  <a:schemeClr val="dk1"/>
                </a:solidFill>
                <a:latin typeface="Noto Sans"/>
                <a:ea typeface="Noto Sans"/>
                <a:cs typeface="Noto Sans"/>
                <a:sym typeface="Noto Sans"/>
              </a:rPr>
              <a:t>Our video library and concept notes provide a ready-to-use repository of content, making this step much faster. Downloadable slides can also be used and mixed with your own slides, saving the time needed to create and curate content. </a:t>
            </a:r>
            <a:endParaRPr sz="1000">
              <a:solidFill>
                <a:schemeClr val="dk1"/>
              </a:solidFill>
              <a:latin typeface="Noto Sans"/>
              <a:ea typeface="Noto Sans"/>
              <a:cs typeface="Noto Sans"/>
              <a:sym typeface="Noto Sans"/>
            </a:endParaRPr>
          </a:p>
          <a:p>
            <a:pPr indent="-298450" lvl="0" marL="457200" rtl="0" algn="l">
              <a:spcBef>
                <a:spcPts val="0"/>
              </a:spcBef>
              <a:spcAft>
                <a:spcPts val="0"/>
              </a:spcAft>
              <a:buSzPts val="1100"/>
              <a:buChar char="●"/>
            </a:pPr>
            <a:r>
              <a:rPr lang="en" sz="1000">
                <a:solidFill>
                  <a:schemeClr val="dk1"/>
                </a:solidFill>
                <a:latin typeface="Noto Sans"/>
                <a:ea typeface="Noto Sans"/>
                <a:cs typeface="Noto Sans"/>
                <a:sym typeface="Noto Sans"/>
              </a:rPr>
              <a:t>Learning paths save time by providing a ready-to-use and aligned lesson-assessment combination, prepared for you and your students by our team of experts.</a:t>
            </a:r>
            <a:endParaRPr sz="1000">
              <a:solidFill>
                <a:schemeClr val="dk1"/>
              </a:solidFill>
              <a:latin typeface="Noto Sans"/>
              <a:ea typeface="Noto Sans"/>
              <a:cs typeface="Noto Sans"/>
              <a:sym typeface="Noto Sans"/>
            </a:endParaRPr>
          </a:p>
          <a:p>
            <a:pPr indent="-298450" lvl="0" marL="457200" rtl="0" algn="l">
              <a:spcBef>
                <a:spcPts val="0"/>
              </a:spcBef>
              <a:spcAft>
                <a:spcPts val="0"/>
              </a:spcAft>
              <a:buSzPts val="1100"/>
              <a:buChar char="●"/>
            </a:pPr>
            <a:r>
              <a:rPr lang="en" sz="1000">
                <a:solidFill>
                  <a:schemeClr val="dk1"/>
                </a:solidFill>
                <a:latin typeface="Noto Sans"/>
                <a:ea typeface="Noto Sans"/>
                <a:cs typeface="Noto Sans"/>
                <a:sym typeface="Noto Sans"/>
              </a:rPr>
              <a:t>Lecturio course mapping can take the burden off of educators by curating content into courses that fit your curriculum and plans.</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23167984790_0_1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4" name="Google Shape;734;g23167984790_0_1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Create and Curate Content: </a:t>
            </a:r>
            <a:endParaRPr/>
          </a:p>
          <a:p>
            <a:pPr indent="-298450" lvl="0" marL="457200" rtl="0" algn="l">
              <a:spcBef>
                <a:spcPts val="0"/>
              </a:spcBef>
              <a:spcAft>
                <a:spcPts val="0"/>
              </a:spcAft>
              <a:buSzPts val="1100"/>
              <a:buChar char="●"/>
            </a:pPr>
            <a:r>
              <a:rPr lang="en" sz="1000">
                <a:solidFill>
                  <a:schemeClr val="dk1"/>
                </a:solidFill>
                <a:latin typeface="Noto Sans"/>
                <a:ea typeface="Noto Sans"/>
                <a:cs typeface="Noto Sans"/>
                <a:sym typeface="Noto Sans"/>
              </a:rPr>
              <a:t>Our video library and concept notes provide a ready-to-use repository of content, making this step much faster. Downloadable slides can also be used and mixed with your own slides, saving the time needed to create and curate content. </a:t>
            </a:r>
            <a:endParaRPr sz="1000">
              <a:solidFill>
                <a:schemeClr val="dk1"/>
              </a:solidFill>
              <a:latin typeface="Noto Sans"/>
              <a:ea typeface="Noto Sans"/>
              <a:cs typeface="Noto Sans"/>
              <a:sym typeface="Noto Sans"/>
            </a:endParaRPr>
          </a:p>
          <a:p>
            <a:pPr indent="-298450" lvl="0" marL="457200" rtl="0" algn="l">
              <a:spcBef>
                <a:spcPts val="0"/>
              </a:spcBef>
              <a:spcAft>
                <a:spcPts val="0"/>
              </a:spcAft>
              <a:buSzPts val="1100"/>
              <a:buChar char="●"/>
            </a:pPr>
            <a:r>
              <a:rPr lang="en" sz="1000">
                <a:solidFill>
                  <a:schemeClr val="dk1"/>
                </a:solidFill>
                <a:latin typeface="Noto Sans"/>
                <a:ea typeface="Noto Sans"/>
                <a:cs typeface="Noto Sans"/>
                <a:sym typeface="Noto Sans"/>
              </a:rPr>
              <a:t>Learning paths save time by providing a ready-to-use and aligned lesson-assessment combination, prepared for you and your students by our team of experts.</a:t>
            </a:r>
            <a:endParaRPr sz="1000">
              <a:solidFill>
                <a:schemeClr val="dk1"/>
              </a:solidFill>
              <a:latin typeface="Noto Sans"/>
              <a:ea typeface="Noto Sans"/>
              <a:cs typeface="Noto Sans"/>
              <a:sym typeface="Noto Sans"/>
            </a:endParaRPr>
          </a:p>
          <a:p>
            <a:pPr indent="-298450" lvl="0" marL="457200" rtl="0" algn="l">
              <a:spcBef>
                <a:spcPts val="0"/>
              </a:spcBef>
              <a:spcAft>
                <a:spcPts val="0"/>
              </a:spcAft>
              <a:buSzPts val="1100"/>
              <a:buChar char="●"/>
            </a:pPr>
            <a:r>
              <a:rPr lang="en" sz="1000">
                <a:solidFill>
                  <a:schemeClr val="dk1"/>
                </a:solidFill>
                <a:latin typeface="Noto Sans"/>
                <a:ea typeface="Noto Sans"/>
                <a:cs typeface="Noto Sans"/>
                <a:sym typeface="Noto Sans"/>
              </a:rPr>
              <a:t>Lecturio course mapping can take the burden off of educators by curating content into courses that fit your curriculum and plans.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316798479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2316798479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Focus on lecturio primarily</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23167984790_0_1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23167984790_0_1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Create and Curate Content: </a:t>
            </a:r>
            <a:endParaRPr/>
          </a:p>
          <a:p>
            <a:pPr indent="-298450" lvl="0" marL="457200" rtl="0" algn="l">
              <a:spcBef>
                <a:spcPts val="0"/>
              </a:spcBef>
              <a:spcAft>
                <a:spcPts val="0"/>
              </a:spcAft>
              <a:buSzPts val="1100"/>
              <a:buChar char="●"/>
            </a:pPr>
            <a:r>
              <a:rPr lang="en" sz="1000">
                <a:solidFill>
                  <a:schemeClr val="dk1"/>
                </a:solidFill>
                <a:latin typeface="Noto Sans"/>
                <a:ea typeface="Noto Sans"/>
                <a:cs typeface="Noto Sans"/>
                <a:sym typeface="Noto Sans"/>
              </a:rPr>
              <a:t>Our video library and concept notes provide a ready-to-use repository of content, making this step much faster. Downloadable slides can also be used and mixed with your own slides, saving the time needed to create and curate content. </a:t>
            </a:r>
            <a:endParaRPr sz="1000">
              <a:solidFill>
                <a:schemeClr val="dk1"/>
              </a:solidFill>
              <a:latin typeface="Noto Sans"/>
              <a:ea typeface="Noto Sans"/>
              <a:cs typeface="Noto Sans"/>
              <a:sym typeface="Noto Sans"/>
            </a:endParaRPr>
          </a:p>
          <a:p>
            <a:pPr indent="-298450" lvl="0" marL="457200" rtl="0" algn="l">
              <a:spcBef>
                <a:spcPts val="0"/>
              </a:spcBef>
              <a:spcAft>
                <a:spcPts val="0"/>
              </a:spcAft>
              <a:buSzPts val="1100"/>
              <a:buChar char="●"/>
            </a:pPr>
            <a:r>
              <a:rPr lang="en" sz="1000">
                <a:solidFill>
                  <a:schemeClr val="dk1"/>
                </a:solidFill>
                <a:latin typeface="Noto Sans"/>
                <a:ea typeface="Noto Sans"/>
                <a:cs typeface="Noto Sans"/>
                <a:sym typeface="Noto Sans"/>
              </a:rPr>
              <a:t>Learning paths save time by providing a ready-to-use and aligned lesson-assessment combination, prepared for you and your students by our team of experts.</a:t>
            </a:r>
            <a:endParaRPr sz="1000">
              <a:solidFill>
                <a:schemeClr val="dk1"/>
              </a:solidFill>
              <a:latin typeface="Noto Sans"/>
              <a:ea typeface="Noto Sans"/>
              <a:cs typeface="Noto Sans"/>
              <a:sym typeface="Noto Sans"/>
            </a:endParaRPr>
          </a:p>
          <a:p>
            <a:pPr indent="-298450" lvl="0" marL="457200" rtl="0" algn="l">
              <a:spcBef>
                <a:spcPts val="0"/>
              </a:spcBef>
              <a:spcAft>
                <a:spcPts val="0"/>
              </a:spcAft>
              <a:buSzPts val="1100"/>
              <a:buChar char="●"/>
            </a:pPr>
            <a:r>
              <a:rPr lang="en" sz="1000">
                <a:solidFill>
                  <a:schemeClr val="dk1"/>
                </a:solidFill>
                <a:latin typeface="Noto Sans"/>
                <a:ea typeface="Noto Sans"/>
                <a:cs typeface="Noto Sans"/>
                <a:sym typeface="Noto Sans"/>
              </a:rPr>
              <a:t>Lecturio course mapping can take the burden off of educators by curating content into courses that fit your curriculum and plans.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23167984790_0_1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6" name="Google Shape;756;g23167984790_0_1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example:</a:t>
            </a:r>
            <a:endParaRPr/>
          </a:p>
          <a:p>
            <a:pPr indent="-298450" lvl="0" marL="457200" rtl="0" algn="l">
              <a:spcBef>
                <a:spcPts val="0"/>
              </a:spcBef>
              <a:spcAft>
                <a:spcPts val="0"/>
              </a:spcAft>
              <a:buSzPts val="1100"/>
              <a:buChar char="●"/>
            </a:pPr>
            <a:r>
              <a:rPr lang="en"/>
              <a:t>Use Lecturio as pre-work and pre-test tool </a:t>
            </a:r>
            <a:endParaRPr/>
          </a:p>
          <a:p>
            <a:pPr indent="-298450" lvl="0" marL="457200" rtl="0" algn="l">
              <a:spcBef>
                <a:spcPts val="0"/>
              </a:spcBef>
              <a:spcAft>
                <a:spcPts val="0"/>
              </a:spcAft>
              <a:buSzPts val="1100"/>
              <a:buChar char="●"/>
            </a:pPr>
            <a:r>
              <a:rPr lang="en"/>
              <a:t>Provide Lecturio 3D anatomic models as an instructional tool in class.</a:t>
            </a:r>
            <a:endParaRPr/>
          </a:p>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23167984790_0_1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7" name="Google Shape;767;g23167984790_0_1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example:</a:t>
            </a:r>
            <a:endParaRPr/>
          </a:p>
          <a:p>
            <a:pPr indent="-298450" lvl="0" marL="457200" rtl="0" algn="l">
              <a:spcBef>
                <a:spcPts val="0"/>
              </a:spcBef>
              <a:spcAft>
                <a:spcPts val="0"/>
              </a:spcAft>
              <a:buSzPts val="1100"/>
              <a:buChar char="●"/>
            </a:pPr>
            <a:r>
              <a:rPr lang="en"/>
              <a:t>Use Lecturio as pre-work and pre-test tool </a:t>
            </a:r>
            <a:endParaRPr/>
          </a:p>
          <a:p>
            <a:pPr indent="-298450" lvl="0" marL="457200" rtl="0" algn="l">
              <a:spcBef>
                <a:spcPts val="0"/>
              </a:spcBef>
              <a:spcAft>
                <a:spcPts val="0"/>
              </a:spcAft>
              <a:buSzPts val="1100"/>
              <a:buChar char="●"/>
            </a:pPr>
            <a:r>
              <a:rPr lang="en"/>
              <a:t>Provide Lecturio 3D anatomic models as an instructional tool in class.</a:t>
            </a:r>
            <a:endParaRPr/>
          </a:p>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259e8303167_0_5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7" name="Google Shape;777;g259e8303167_0_5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23167984790_0_1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4" name="Google Shape;784;g23167984790_0_12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2241b4587dd_0_8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0" name="Google Shape;790;g2241b4587dd_0_8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2241b4587dd_0_1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5" name="Google Shape;805;g2241b4587dd_0_1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1150" lvl="0" marL="457200" rtl="0" algn="l">
              <a:lnSpc>
                <a:spcPct val="115909"/>
              </a:lnSpc>
              <a:spcBef>
                <a:spcPts val="1200"/>
              </a:spcBef>
              <a:spcAft>
                <a:spcPts val="0"/>
              </a:spcAft>
              <a:buClr>
                <a:srgbClr val="253650"/>
              </a:buClr>
              <a:buSzPts val="1300"/>
              <a:buFont typeface="Noto Sans"/>
              <a:buChar char="●"/>
            </a:pPr>
            <a:r>
              <a:rPr lang="en" sz="1300">
                <a:solidFill>
                  <a:srgbClr val="253650"/>
                </a:solidFill>
                <a:latin typeface="Noto Sans"/>
                <a:ea typeface="Noto Sans"/>
                <a:cs typeface="Noto Sans"/>
                <a:sym typeface="Noto Sans"/>
              </a:rPr>
              <a:t>Calculates the required study time per day based on a students' list of self-created or assigned deadlines</a:t>
            </a:r>
            <a:endParaRPr sz="1300">
              <a:solidFill>
                <a:srgbClr val="253650"/>
              </a:solidFill>
              <a:latin typeface="Noto Sans"/>
              <a:ea typeface="Noto Sans"/>
              <a:cs typeface="Noto Sans"/>
              <a:sym typeface="Noto Sans"/>
            </a:endParaRPr>
          </a:p>
          <a:p>
            <a:pPr indent="-311150" lvl="0" marL="457200" rtl="0" algn="l">
              <a:lnSpc>
                <a:spcPct val="115909"/>
              </a:lnSpc>
              <a:spcBef>
                <a:spcPts val="1000"/>
              </a:spcBef>
              <a:spcAft>
                <a:spcPts val="0"/>
              </a:spcAft>
              <a:buClr>
                <a:srgbClr val="253650"/>
              </a:buClr>
              <a:buSzPts val="1300"/>
              <a:buFont typeface="Noto Sans"/>
              <a:buChar char="●"/>
            </a:pPr>
            <a:r>
              <a:rPr lang="en" sz="1300">
                <a:solidFill>
                  <a:srgbClr val="253650"/>
                </a:solidFill>
                <a:latin typeface="Noto Sans"/>
                <a:ea typeface="Noto Sans"/>
                <a:cs typeface="Noto Sans"/>
                <a:sym typeface="Noto Sans"/>
              </a:rPr>
              <a:t>Recommends the best activity for the day based on their list of assignments.</a:t>
            </a:r>
            <a:endParaRPr sz="1300">
              <a:solidFill>
                <a:srgbClr val="253650"/>
              </a:solidFill>
              <a:latin typeface="Noto Sans"/>
              <a:ea typeface="Noto Sans"/>
              <a:cs typeface="Noto Sans"/>
              <a:sym typeface="Noto Sans"/>
            </a:endParaRPr>
          </a:p>
          <a:p>
            <a:pPr indent="-311150" lvl="0" marL="457200" rtl="0" algn="l">
              <a:lnSpc>
                <a:spcPct val="115909"/>
              </a:lnSpc>
              <a:spcBef>
                <a:spcPts val="1200"/>
              </a:spcBef>
              <a:spcAft>
                <a:spcPts val="0"/>
              </a:spcAft>
              <a:buClr>
                <a:srgbClr val="253650"/>
              </a:buClr>
              <a:buSzPts val="1300"/>
              <a:buFont typeface="Noto Sans"/>
              <a:buChar char="●"/>
            </a:pPr>
            <a:r>
              <a:rPr lang="en" sz="1300">
                <a:solidFill>
                  <a:srgbClr val="253650"/>
                </a:solidFill>
                <a:latin typeface="Noto Sans"/>
                <a:ea typeface="Noto Sans"/>
                <a:cs typeface="Noto Sans"/>
                <a:sym typeface="Noto Sans"/>
              </a:rPr>
              <a:t>The feature helps students manage their time effectively and keeps them on track in reaching their learning goals, no matter how ambitious they may be</a:t>
            </a:r>
            <a:endParaRPr sz="1300">
              <a:solidFill>
                <a:srgbClr val="253650"/>
              </a:solidFill>
              <a:latin typeface="Noto Sans"/>
              <a:ea typeface="Noto Sans"/>
              <a:cs typeface="Noto Sans"/>
              <a:sym typeface="Noto Sans"/>
            </a:endParaRPr>
          </a:p>
          <a:p>
            <a:pPr indent="0" lvl="0" marL="0" rtl="0" algn="l">
              <a:spcBef>
                <a:spcPts val="100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2241b4587dd_0_1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4" name="Google Shape;814;g2241b4587dd_0_1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2241b4587dd_0_1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3" name="Google Shape;823;g2241b4587dd_0_1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1150" lvl="0" marL="457200" rtl="0" algn="l">
              <a:lnSpc>
                <a:spcPct val="115909"/>
              </a:lnSpc>
              <a:spcBef>
                <a:spcPts val="1200"/>
              </a:spcBef>
              <a:spcAft>
                <a:spcPts val="0"/>
              </a:spcAft>
              <a:buClr>
                <a:srgbClr val="253650"/>
              </a:buClr>
              <a:buSzPts val="1300"/>
              <a:buFont typeface="Noto Sans"/>
              <a:buChar char="●"/>
            </a:pPr>
            <a:r>
              <a:rPr lang="en" sz="1300">
                <a:solidFill>
                  <a:srgbClr val="253650"/>
                </a:solidFill>
                <a:latin typeface="Noto Sans"/>
                <a:ea typeface="Noto Sans"/>
                <a:cs typeface="Noto Sans"/>
                <a:sym typeface="Noto Sans"/>
              </a:rPr>
              <a:t>Analyzes the performance of a student and create a </a:t>
            </a:r>
            <a:r>
              <a:rPr b="1" lang="en" sz="1300">
                <a:solidFill>
                  <a:srgbClr val="253650"/>
                </a:solidFill>
                <a:latin typeface="Noto Sans"/>
                <a:ea typeface="Noto Sans"/>
                <a:cs typeface="Noto Sans"/>
                <a:sym typeface="Noto Sans"/>
              </a:rPr>
              <a:t>personalized playlist</a:t>
            </a:r>
            <a:r>
              <a:rPr lang="en" sz="1300">
                <a:solidFill>
                  <a:srgbClr val="253650"/>
                </a:solidFill>
                <a:latin typeface="Noto Sans"/>
                <a:ea typeface="Noto Sans"/>
                <a:cs typeface="Noto Sans"/>
                <a:sym typeface="Noto Sans"/>
              </a:rPr>
              <a:t> with videos related to the questions they get wrong. </a:t>
            </a:r>
            <a:endParaRPr sz="1300">
              <a:solidFill>
                <a:srgbClr val="253650"/>
              </a:solidFill>
              <a:latin typeface="Noto Sans"/>
              <a:ea typeface="Noto Sans"/>
              <a:cs typeface="Noto Sans"/>
              <a:sym typeface="Noto Sans"/>
            </a:endParaRPr>
          </a:p>
          <a:p>
            <a:pPr indent="-311150" lvl="0" marL="457200" rtl="0" algn="l">
              <a:lnSpc>
                <a:spcPct val="115909"/>
              </a:lnSpc>
              <a:spcBef>
                <a:spcPts val="1000"/>
              </a:spcBef>
              <a:spcAft>
                <a:spcPts val="0"/>
              </a:spcAft>
              <a:buClr>
                <a:srgbClr val="253650"/>
              </a:buClr>
              <a:buSzPts val="1300"/>
              <a:buFont typeface="Noto Sans"/>
              <a:buChar char="●"/>
            </a:pPr>
            <a:r>
              <a:rPr lang="en" sz="1300">
                <a:solidFill>
                  <a:srgbClr val="253650"/>
                </a:solidFill>
                <a:latin typeface="Noto Sans"/>
                <a:ea typeface="Noto Sans"/>
                <a:cs typeface="Noto Sans"/>
                <a:sym typeface="Noto Sans"/>
              </a:rPr>
              <a:t>Learners can immediately see resources to use for </a:t>
            </a:r>
            <a:r>
              <a:rPr b="1" lang="en" sz="1300">
                <a:solidFill>
                  <a:srgbClr val="253650"/>
                </a:solidFill>
                <a:latin typeface="Noto Sans"/>
                <a:ea typeface="Noto Sans"/>
                <a:cs typeface="Noto Sans"/>
                <a:sym typeface="Noto Sans"/>
              </a:rPr>
              <a:t>remediation</a:t>
            </a:r>
            <a:r>
              <a:rPr lang="en" sz="1300">
                <a:solidFill>
                  <a:srgbClr val="253650"/>
                </a:solidFill>
                <a:latin typeface="Noto Sans"/>
                <a:ea typeface="Noto Sans"/>
                <a:cs typeface="Noto Sans"/>
                <a:sym typeface="Noto Sans"/>
              </a:rPr>
              <a:t> to improve their understanding of the concepts.</a:t>
            </a:r>
            <a:endParaRPr sz="1300">
              <a:solidFill>
                <a:srgbClr val="253650"/>
              </a:solidFill>
              <a:latin typeface="Noto Sans"/>
              <a:ea typeface="Noto Sans"/>
              <a:cs typeface="Noto Sans"/>
              <a:sym typeface="Noto Sans"/>
            </a:endParaRPr>
          </a:p>
          <a:p>
            <a:pPr indent="-311150" lvl="0" marL="457200" rtl="0" algn="l">
              <a:lnSpc>
                <a:spcPct val="115909"/>
              </a:lnSpc>
              <a:spcBef>
                <a:spcPts val="1200"/>
              </a:spcBef>
              <a:spcAft>
                <a:spcPts val="0"/>
              </a:spcAft>
              <a:buClr>
                <a:srgbClr val="253650"/>
              </a:buClr>
              <a:buSzPts val="1300"/>
              <a:buFont typeface="Noto Sans"/>
              <a:buChar char="●"/>
            </a:pPr>
            <a:r>
              <a:rPr lang="en" sz="1300">
                <a:solidFill>
                  <a:srgbClr val="253650"/>
                </a:solidFill>
                <a:latin typeface="Noto Sans"/>
                <a:ea typeface="Noto Sans"/>
                <a:cs typeface="Noto Sans"/>
                <a:sym typeface="Noto Sans"/>
              </a:rPr>
              <a:t>Students learn </a:t>
            </a:r>
            <a:r>
              <a:rPr b="1" lang="en" sz="1300">
                <a:solidFill>
                  <a:srgbClr val="253650"/>
                </a:solidFill>
                <a:latin typeface="Noto Sans"/>
                <a:ea typeface="Noto Sans"/>
                <a:cs typeface="Noto Sans"/>
                <a:sym typeface="Noto Sans"/>
              </a:rPr>
              <a:t>what</a:t>
            </a:r>
            <a:r>
              <a:rPr lang="en" sz="1300">
                <a:solidFill>
                  <a:srgbClr val="253650"/>
                </a:solidFill>
                <a:latin typeface="Noto Sans"/>
                <a:ea typeface="Noto Sans"/>
                <a:cs typeface="Noto Sans"/>
                <a:sym typeface="Noto Sans"/>
              </a:rPr>
              <a:t> they need to learn </a:t>
            </a:r>
            <a:r>
              <a:rPr b="1" lang="en" sz="1300">
                <a:solidFill>
                  <a:srgbClr val="253650"/>
                </a:solidFill>
                <a:latin typeface="Noto Sans"/>
                <a:ea typeface="Noto Sans"/>
                <a:cs typeface="Noto Sans"/>
                <a:sym typeface="Noto Sans"/>
              </a:rPr>
              <a:t>when</a:t>
            </a:r>
            <a:r>
              <a:rPr lang="en" sz="1300">
                <a:solidFill>
                  <a:srgbClr val="253650"/>
                </a:solidFill>
                <a:latin typeface="Noto Sans"/>
                <a:ea typeface="Noto Sans"/>
                <a:cs typeface="Noto Sans"/>
                <a:sym typeface="Noto Sans"/>
              </a:rPr>
              <a:t> they need to learn it, creating an </a:t>
            </a:r>
            <a:r>
              <a:rPr b="1" lang="en" sz="1300">
                <a:solidFill>
                  <a:srgbClr val="253650"/>
                </a:solidFill>
                <a:latin typeface="Noto Sans"/>
                <a:ea typeface="Noto Sans"/>
                <a:cs typeface="Noto Sans"/>
                <a:sym typeface="Noto Sans"/>
              </a:rPr>
              <a:t>efficient and individualized </a:t>
            </a:r>
            <a:r>
              <a:rPr lang="en" sz="1300">
                <a:solidFill>
                  <a:srgbClr val="253650"/>
                </a:solidFill>
                <a:latin typeface="Noto Sans"/>
                <a:ea typeface="Noto Sans"/>
                <a:cs typeface="Noto Sans"/>
                <a:sym typeface="Noto Sans"/>
              </a:rPr>
              <a:t>learning environment for the student.</a:t>
            </a:r>
            <a:endParaRPr b="1" sz="1300">
              <a:solidFill>
                <a:srgbClr val="253650"/>
              </a:solidFill>
              <a:latin typeface="Noto Sans"/>
              <a:ea typeface="Noto Sans"/>
              <a:cs typeface="Noto Sans"/>
              <a:sym typeface="Noto Sans"/>
            </a:endParaRPr>
          </a:p>
          <a:p>
            <a:pPr indent="0" lvl="0" marL="0" rtl="0" algn="l">
              <a:spcBef>
                <a:spcPts val="100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2241b4587dd_0_10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2" name="Google Shape;832;g2241b4587dd_0_10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59e8303167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2" name="Google Shape;362;g259e8303167_0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2241b4587dd_0_1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1" name="Google Shape;841;g2241b4587dd_0_1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2241b4587dd_0_10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9" name="Google Shape;849;g2241b4587dd_0_10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g2241b4587dd_0_1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7" name="Google Shape;857;g2241b4587dd_0_1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g2241b4587dd_0_1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7" name="Google Shape;867;g2241b4587dd_0_1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g2241b4587dd_0_1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0" name="Google Shape;910;g2241b4587dd_0_1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r>
              <a:rPr lang="en"/>
              <a:t>i</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g2241b4587dd_0_14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5" name="Google Shape;935;g2241b4587dd_0_14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That was all for today. If you would like to know more about the platform or get an in-depth demo please reach out to us.</a:t>
            </a:r>
            <a:endParaRPr/>
          </a:p>
          <a:p>
            <a:pPr indent="0" lvl="0" marL="0" rtl="0" algn="l">
              <a:spcBef>
                <a:spcPts val="0"/>
              </a:spcBef>
              <a:spcAft>
                <a:spcPts val="0"/>
              </a:spcAft>
              <a:buNone/>
            </a:pPr>
            <a:r>
              <a:rPr lang="en"/>
              <a:t>If you already use Lecturio and want support with isntructional design or anything else, get in touch and our experts would be happy to help.</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g2022af2852f_0_4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4" name="Google Shape;944;g2022af2852f_0_4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59e8303167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259e8303167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59e8303167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259e8303167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59e8303167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259e8303167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59e8303167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259e8303167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2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30.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 Id="rId3" Type="http://schemas.openxmlformats.org/officeDocument/2006/relationships/image" Target="../media/image2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3.png"/><Relationship Id="rId4"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3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0.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2.png"/><Relationship Id="rId3" Type="http://schemas.openxmlformats.org/officeDocument/2006/relationships/image" Target="../media/image5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3.png"/><Relationship Id="rId3" Type="http://schemas.openxmlformats.org/officeDocument/2006/relationships/image" Target="../media/image49.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3.png"/><Relationship Id="rId3" Type="http://schemas.openxmlformats.org/officeDocument/2006/relationships/image" Target="../media/image40.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8.png"/><Relationship Id="rId3" Type="http://schemas.openxmlformats.org/officeDocument/2006/relationships/image" Target="../media/image39.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9.png"/><Relationship Id="rId3" Type="http://schemas.openxmlformats.org/officeDocument/2006/relationships/image" Target="../media/image45.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2.png"/><Relationship Id="rId3" Type="http://schemas.openxmlformats.org/officeDocument/2006/relationships/image" Target="../media/image59.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2.png"/><Relationship Id="rId3" Type="http://schemas.openxmlformats.org/officeDocument/2006/relationships/image" Target="../media/image59.png"/><Relationship Id="rId4" Type="http://schemas.openxmlformats.org/officeDocument/2006/relationships/image" Target="../media/image54.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2.png"/><Relationship Id="rId3" Type="http://schemas.openxmlformats.org/officeDocument/2006/relationships/image" Target="../media/image6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2.png"/><Relationship Id="rId3" Type="http://schemas.openxmlformats.org/officeDocument/2006/relationships/image" Target="../media/image5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oom Participant Survey Slide">
  <p:cSld name="CUSTOM_1">
    <p:spTree>
      <p:nvGrpSpPr>
        <p:cNvPr id="7" name="Shape 7"/>
        <p:cNvGrpSpPr/>
        <p:nvPr/>
      </p:nvGrpSpPr>
      <p:grpSpPr>
        <a:xfrm>
          <a:off x="0" y="0"/>
          <a:ext cx="0" cy="0"/>
          <a:chOff x="0" y="0"/>
          <a:chExt cx="0" cy="0"/>
        </a:xfrm>
      </p:grpSpPr>
      <p:pic>
        <p:nvPicPr>
          <p:cNvPr id="8" name="Google Shape;8;p2"/>
          <p:cNvPicPr preferRelativeResize="0"/>
          <p:nvPr/>
        </p:nvPicPr>
        <p:blipFill>
          <a:blip r:embed="rId2">
            <a:alphaModFix/>
          </a:blip>
          <a:stretch>
            <a:fillRect/>
          </a:stretch>
        </p:blipFill>
        <p:spPr>
          <a:xfrm>
            <a:off x="1352177" y="731475"/>
            <a:ext cx="6439649" cy="376379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Columns 1 1">
  <p:cSld name="BLANK_1_2">
    <p:spTree>
      <p:nvGrpSpPr>
        <p:cNvPr id="47" name="Shape 47"/>
        <p:cNvGrpSpPr/>
        <p:nvPr/>
      </p:nvGrpSpPr>
      <p:grpSpPr>
        <a:xfrm>
          <a:off x="0" y="0"/>
          <a:ext cx="0" cy="0"/>
          <a:chOff x="0" y="0"/>
          <a:chExt cx="0" cy="0"/>
        </a:xfrm>
      </p:grpSpPr>
      <p:sp>
        <p:nvSpPr>
          <p:cNvPr id="48" name="Google Shape;48;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9" name="Google Shape;49;p11"/>
          <p:cNvSpPr/>
          <p:nvPr/>
        </p:nvSpPr>
        <p:spPr>
          <a:xfrm>
            <a:off x="4572000" y="0"/>
            <a:ext cx="4577400" cy="5143500"/>
          </a:xfrm>
          <a:prstGeom prst="rect">
            <a:avLst/>
          </a:prstGeom>
          <a:solidFill>
            <a:srgbClr val="F4F5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FFFCF4"/>
              </a:solidFill>
            </a:endParaRPr>
          </a:p>
        </p:txBody>
      </p:sp>
      <p:sp>
        <p:nvSpPr>
          <p:cNvPr id="50" name="Google Shape;50;p11"/>
          <p:cNvSpPr txBox="1"/>
          <p:nvPr>
            <p:ph type="title"/>
          </p:nvPr>
        </p:nvSpPr>
        <p:spPr>
          <a:xfrm>
            <a:off x="449825" y="1065825"/>
            <a:ext cx="3579000" cy="1447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1" name="Google Shape;51;p11"/>
          <p:cNvSpPr txBox="1"/>
          <p:nvPr>
            <p:ph idx="1" type="subTitle"/>
          </p:nvPr>
        </p:nvSpPr>
        <p:spPr>
          <a:xfrm>
            <a:off x="449825" y="2356600"/>
            <a:ext cx="3579000" cy="782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1pPr>
            <a:lvl2pPr lvl="1" rtl="0">
              <a:spcBef>
                <a:spcPts val="0"/>
              </a:spcBef>
              <a:spcAft>
                <a:spcPts val="0"/>
              </a:spcAft>
              <a:buClr>
                <a:srgbClr val="253650"/>
              </a:buClr>
              <a:buSzPts val="1400"/>
              <a:buFont typeface="Noto Sans Medium"/>
              <a:buNone/>
              <a:defRPr>
                <a:solidFill>
                  <a:srgbClr val="253650"/>
                </a:solidFill>
                <a:latin typeface="Noto Sans Medium"/>
                <a:ea typeface="Noto Sans Medium"/>
                <a:cs typeface="Noto Sans Medium"/>
                <a:sym typeface="Noto Sans Medium"/>
              </a:defRPr>
            </a:lvl2pPr>
            <a:lvl3pPr lvl="2" rtl="0">
              <a:spcBef>
                <a:spcPts val="0"/>
              </a:spcBef>
              <a:spcAft>
                <a:spcPts val="0"/>
              </a:spcAft>
              <a:buClr>
                <a:srgbClr val="253650"/>
              </a:buClr>
              <a:buSzPts val="1400"/>
              <a:buFont typeface="Noto Sans Medium"/>
              <a:buNone/>
              <a:defRPr>
                <a:solidFill>
                  <a:srgbClr val="253650"/>
                </a:solidFill>
                <a:latin typeface="Noto Sans Medium"/>
                <a:ea typeface="Noto Sans Medium"/>
                <a:cs typeface="Noto Sans Medium"/>
                <a:sym typeface="Noto Sans Medium"/>
              </a:defRPr>
            </a:lvl3pPr>
            <a:lvl4pPr lvl="3" rtl="0">
              <a:spcBef>
                <a:spcPts val="0"/>
              </a:spcBef>
              <a:spcAft>
                <a:spcPts val="0"/>
              </a:spcAft>
              <a:buClr>
                <a:srgbClr val="253650"/>
              </a:buClr>
              <a:buSzPts val="1400"/>
              <a:buFont typeface="Noto Sans Medium"/>
              <a:buNone/>
              <a:defRPr>
                <a:solidFill>
                  <a:srgbClr val="253650"/>
                </a:solidFill>
                <a:latin typeface="Noto Sans Medium"/>
                <a:ea typeface="Noto Sans Medium"/>
                <a:cs typeface="Noto Sans Medium"/>
                <a:sym typeface="Noto Sans Medium"/>
              </a:defRPr>
            </a:lvl4pPr>
            <a:lvl5pPr lvl="4" rtl="0">
              <a:spcBef>
                <a:spcPts val="0"/>
              </a:spcBef>
              <a:spcAft>
                <a:spcPts val="0"/>
              </a:spcAft>
              <a:buClr>
                <a:srgbClr val="253650"/>
              </a:buClr>
              <a:buSzPts val="1400"/>
              <a:buFont typeface="Noto Sans Medium"/>
              <a:buNone/>
              <a:defRPr>
                <a:solidFill>
                  <a:srgbClr val="253650"/>
                </a:solidFill>
                <a:latin typeface="Noto Sans Medium"/>
                <a:ea typeface="Noto Sans Medium"/>
                <a:cs typeface="Noto Sans Medium"/>
                <a:sym typeface="Noto Sans Medium"/>
              </a:defRPr>
            </a:lvl5pPr>
            <a:lvl6pPr lvl="5" rtl="0">
              <a:spcBef>
                <a:spcPts val="0"/>
              </a:spcBef>
              <a:spcAft>
                <a:spcPts val="0"/>
              </a:spcAft>
              <a:buClr>
                <a:srgbClr val="253650"/>
              </a:buClr>
              <a:buSzPts val="1400"/>
              <a:buFont typeface="Noto Sans Medium"/>
              <a:buNone/>
              <a:defRPr>
                <a:solidFill>
                  <a:srgbClr val="253650"/>
                </a:solidFill>
                <a:latin typeface="Noto Sans Medium"/>
                <a:ea typeface="Noto Sans Medium"/>
                <a:cs typeface="Noto Sans Medium"/>
                <a:sym typeface="Noto Sans Medium"/>
              </a:defRPr>
            </a:lvl6pPr>
            <a:lvl7pPr lvl="6" rtl="0">
              <a:spcBef>
                <a:spcPts val="0"/>
              </a:spcBef>
              <a:spcAft>
                <a:spcPts val="0"/>
              </a:spcAft>
              <a:buClr>
                <a:srgbClr val="253650"/>
              </a:buClr>
              <a:buSzPts val="1400"/>
              <a:buFont typeface="Noto Sans Medium"/>
              <a:buNone/>
              <a:defRPr>
                <a:solidFill>
                  <a:srgbClr val="253650"/>
                </a:solidFill>
                <a:latin typeface="Noto Sans Medium"/>
                <a:ea typeface="Noto Sans Medium"/>
                <a:cs typeface="Noto Sans Medium"/>
                <a:sym typeface="Noto Sans Medium"/>
              </a:defRPr>
            </a:lvl7pPr>
            <a:lvl8pPr lvl="7" rtl="0">
              <a:spcBef>
                <a:spcPts val="0"/>
              </a:spcBef>
              <a:spcAft>
                <a:spcPts val="0"/>
              </a:spcAft>
              <a:buClr>
                <a:srgbClr val="253650"/>
              </a:buClr>
              <a:buSzPts val="1400"/>
              <a:buFont typeface="Noto Sans Medium"/>
              <a:buNone/>
              <a:defRPr>
                <a:solidFill>
                  <a:srgbClr val="253650"/>
                </a:solidFill>
                <a:latin typeface="Noto Sans Medium"/>
                <a:ea typeface="Noto Sans Medium"/>
                <a:cs typeface="Noto Sans Medium"/>
                <a:sym typeface="Noto Sans Medium"/>
              </a:defRPr>
            </a:lvl8pPr>
            <a:lvl9pPr lvl="8" rtl="0">
              <a:spcBef>
                <a:spcPts val="0"/>
              </a:spcBef>
              <a:spcAft>
                <a:spcPts val="0"/>
              </a:spcAft>
              <a:buClr>
                <a:srgbClr val="253650"/>
              </a:buClr>
              <a:buSzPts val="1400"/>
              <a:buFont typeface="Noto Sans Medium"/>
              <a:buNone/>
              <a:defRPr>
                <a:solidFill>
                  <a:srgbClr val="253650"/>
                </a:solidFill>
                <a:latin typeface="Noto Sans Medium"/>
                <a:ea typeface="Noto Sans Medium"/>
                <a:cs typeface="Noto Sans Medium"/>
                <a:sym typeface="Noto Sans Medium"/>
              </a:defRPr>
            </a:lvl9pPr>
          </a:lstStyle>
          <a:p/>
        </p:txBody>
      </p:sp>
    </p:spTree>
  </p:cSld>
  <p:clrMapOvr>
    <a:masterClrMapping/>
  </p:clrMapOvr>
  <p:extLst>
    <p:ext uri="{DCECCB84-F9BA-43D5-87BE-67443E8EF086}">
      <p15:sldGuideLst>
        <p15:guide id="1" pos="283">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inition">
  <p:cSld name="BLANK_1_1">
    <p:spTree>
      <p:nvGrpSpPr>
        <p:cNvPr id="52" name="Shape 52"/>
        <p:cNvGrpSpPr/>
        <p:nvPr/>
      </p:nvGrpSpPr>
      <p:grpSpPr>
        <a:xfrm>
          <a:off x="0" y="0"/>
          <a:ext cx="0" cy="0"/>
          <a:chOff x="0" y="0"/>
          <a:chExt cx="0" cy="0"/>
        </a:xfrm>
      </p:grpSpPr>
      <p:sp>
        <p:nvSpPr>
          <p:cNvPr id="53" name="Google Shape;53;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4" name="Google Shape;54;p12"/>
          <p:cNvSpPr/>
          <p:nvPr/>
        </p:nvSpPr>
        <p:spPr>
          <a:xfrm>
            <a:off x="0" y="0"/>
            <a:ext cx="3207300" cy="5143500"/>
          </a:xfrm>
          <a:prstGeom prst="rect">
            <a:avLst/>
          </a:prstGeom>
          <a:solidFill>
            <a:srgbClr val="FFD3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FFFCF4"/>
              </a:solidFill>
            </a:endParaRPr>
          </a:p>
        </p:txBody>
      </p:sp>
      <p:pic>
        <p:nvPicPr>
          <p:cNvPr id="55" name="Google Shape;55;p12"/>
          <p:cNvPicPr preferRelativeResize="0"/>
          <p:nvPr/>
        </p:nvPicPr>
        <p:blipFill rotWithShape="1">
          <a:blip r:embed="rId2">
            <a:alphaModFix/>
          </a:blip>
          <a:srcRect b="0" l="0" r="0" t="0"/>
          <a:stretch/>
        </p:blipFill>
        <p:spPr>
          <a:xfrm>
            <a:off x="377050" y="414675"/>
            <a:ext cx="885255" cy="915301"/>
          </a:xfrm>
          <a:prstGeom prst="rect">
            <a:avLst/>
          </a:prstGeom>
          <a:noFill/>
          <a:ln>
            <a:noFill/>
          </a:ln>
        </p:spPr>
      </p:pic>
      <p:sp>
        <p:nvSpPr>
          <p:cNvPr id="56" name="Google Shape;56;p12"/>
          <p:cNvSpPr txBox="1"/>
          <p:nvPr>
            <p:ph type="title"/>
          </p:nvPr>
        </p:nvSpPr>
        <p:spPr>
          <a:xfrm>
            <a:off x="459600" y="1417875"/>
            <a:ext cx="2483700" cy="1447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57" name="Google Shape;57;p12"/>
          <p:cNvPicPr preferRelativeResize="0"/>
          <p:nvPr/>
        </p:nvPicPr>
        <p:blipFill>
          <a:blip r:embed="rId3">
            <a:alphaModFix/>
          </a:blip>
          <a:stretch>
            <a:fillRect/>
          </a:stretch>
        </p:blipFill>
        <p:spPr>
          <a:xfrm>
            <a:off x="542525" y="672925"/>
            <a:ext cx="424200" cy="445900"/>
          </a:xfrm>
          <a:prstGeom prst="rect">
            <a:avLst/>
          </a:prstGeom>
          <a:noFill/>
          <a:ln>
            <a:noFill/>
          </a:ln>
        </p:spPr>
      </p:pic>
      <p:sp>
        <p:nvSpPr>
          <p:cNvPr id="58" name="Google Shape;58;p12"/>
          <p:cNvSpPr txBox="1"/>
          <p:nvPr>
            <p:ph idx="1" type="body"/>
          </p:nvPr>
        </p:nvSpPr>
        <p:spPr>
          <a:xfrm>
            <a:off x="3487500" y="1491525"/>
            <a:ext cx="5209200" cy="2873400"/>
          </a:xfrm>
          <a:prstGeom prst="rect">
            <a:avLst/>
          </a:prstGeom>
          <a:noFill/>
          <a:ln>
            <a:noFill/>
          </a:ln>
        </p:spPr>
        <p:txBody>
          <a:bodyPr anchorCtr="0" anchor="t" bIns="91425" lIns="91425" spcFirstLastPara="1" rIns="91425" wrap="square" tIns="91425">
            <a:noAutofit/>
          </a:bodyPr>
          <a:lstStyle>
            <a:lvl1pPr indent="-323850" lvl="0" marL="45720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1pPr>
            <a:lvl2pPr indent="-323850" lvl="1" marL="91440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2pPr>
            <a:lvl3pPr indent="-323850" lvl="2" marL="137160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3pPr>
            <a:lvl4pPr indent="-323850" lvl="3" marL="182880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4pPr>
            <a:lvl5pPr indent="-323850" lvl="4" marL="228600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5pPr>
            <a:lvl6pPr indent="-323850" lvl="5" marL="274320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6pPr>
            <a:lvl7pPr indent="-323850" lvl="6" marL="320040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7pPr>
            <a:lvl8pPr indent="-323850" lvl="7" marL="365760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8pPr>
            <a:lvl9pPr indent="-323850" lvl="8" marL="411480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assroom">
  <p:cSld name="BLANK_1_1_1">
    <p:spTree>
      <p:nvGrpSpPr>
        <p:cNvPr id="59" name="Shape 59"/>
        <p:cNvGrpSpPr/>
        <p:nvPr/>
      </p:nvGrpSpPr>
      <p:grpSpPr>
        <a:xfrm>
          <a:off x="0" y="0"/>
          <a:ext cx="0" cy="0"/>
          <a:chOff x="0" y="0"/>
          <a:chExt cx="0" cy="0"/>
        </a:xfrm>
      </p:grpSpPr>
      <p:sp>
        <p:nvSpPr>
          <p:cNvPr id="60" name="Google Shape;60;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61" name="Google Shape;61;p13"/>
          <p:cNvSpPr/>
          <p:nvPr/>
        </p:nvSpPr>
        <p:spPr>
          <a:xfrm>
            <a:off x="0" y="0"/>
            <a:ext cx="3207300" cy="5143500"/>
          </a:xfrm>
          <a:prstGeom prst="rect">
            <a:avLst/>
          </a:prstGeom>
          <a:solidFill>
            <a:srgbClr val="FFF4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FFFCF4"/>
              </a:solidFill>
            </a:endParaRPr>
          </a:p>
        </p:txBody>
      </p:sp>
      <p:pic>
        <p:nvPicPr>
          <p:cNvPr id="62" name="Google Shape;62;p13"/>
          <p:cNvPicPr preferRelativeResize="0"/>
          <p:nvPr/>
        </p:nvPicPr>
        <p:blipFill rotWithShape="1">
          <a:blip r:embed="rId2">
            <a:alphaModFix/>
          </a:blip>
          <a:srcRect b="0" l="0" r="0" t="0"/>
          <a:stretch/>
        </p:blipFill>
        <p:spPr>
          <a:xfrm>
            <a:off x="377050" y="414675"/>
            <a:ext cx="885255" cy="915300"/>
          </a:xfrm>
          <a:prstGeom prst="rect">
            <a:avLst/>
          </a:prstGeom>
          <a:noFill/>
          <a:ln>
            <a:noFill/>
          </a:ln>
        </p:spPr>
      </p:pic>
      <p:sp>
        <p:nvSpPr>
          <p:cNvPr id="63" name="Google Shape;63;p13"/>
          <p:cNvSpPr txBox="1"/>
          <p:nvPr>
            <p:ph type="title"/>
          </p:nvPr>
        </p:nvSpPr>
        <p:spPr>
          <a:xfrm>
            <a:off x="459600" y="1417875"/>
            <a:ext cx="2483700" cy="1447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4" name="Google Shape;64;p13"/>
          <p:cNvSpPr txBox="1"/>
          <p:nvPr>
            <p:ph idx="1" type="body"/>
          </p:nvPr>
        </p:nvSpPr>
        <p:spPr>
          <a:xfrm>
            <a:off x="3487500" y="1491525"/>
            <a:ext cx="5209200" cy="2873400"/>
          </a:xfrm>
          <a:prstGeom prst="rect">
            <a:avLst/>
          </a:prstGeom>
          <a:noFill/>
          <a:ln>
            <a:noFill/>
          </a:ln>
        </p:spPr>
        <p:txBody>
          <a:bodyPr anchorCtr="0" anchor="t" bIns="91425" lIns="91425" spcFirstLastPara="1" rIns="91425" wrap="square" tIns="91425">
            <a:noAutofit/>
          </a:bodyPr>
          <a:lstStyle>
            <a:lvl1pPr indent="-323850" lvl="0" marL="4572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1pPr>
            <a:lvl2pPr indent="-323850" lvl="1" marL="9144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2pPr>
            <a:lvl3pPr indent="-323850" lvl="2" marL="13716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3pPr>
            <a:lvl4pPr indent="-323850" lvl="3" marL="18288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4pPr>
            <a:lvl5pPr indent="-323850" lvl="4" marL="22860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5pPr>
            <a:lvl6pPr indent="-323850" lvl="5" marL="27432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6pPr>
            <a:lvl7pPr indent="-323850" lvl="6" marL="32004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7pPr>
            <a:lvl8pPr indent="-323850" lvl="7" marL="36576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8pPr>
            <a:lvl9pPr indent="-323850" lvl="8" marL="41148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9pPr>
          </a:lstStyle>
          <a:p/>
        </p:txBody>
      </p:sp>
      <p:pic>
        <p:nvPicPr>
          <p:cNvPr id="65" name="Google Shape;65;p13"/>
          <p:cNvPicPr preferRelativeResize="0"/>
          <p:nvPr/>
        </p:nvPicPr>
        <p:blipFill>
          <a:blip r:embed="rId3">
            <a:alphaModFix/>
          </a:blip>
          <a:stretch>
            <a:fillRect/>
          </a:stretch>
        </p:blipFill>
        <p:spPr>
          <a:xfrm>
            <a:off x="585050" y="675524"/>
            <a:ext cx="351609" cy="3936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ation Title Slide" type="title">
  <p:cSld name="TITLE">
    <p:bg>
      <p:bgPr>
        <a:solidFill>
          <a:schemeClr val="lt1"/>
        </a:solidFill>
      </p:bgPr>
    </p:bg>
    <p:spTree>
      <p:nvGrpSpPr>
        <p:cNvPr id="66" name="Shape 66"/>
        <p:cNvGrpSpPr/>
        <p:nvPr/>
      </p:nvGrpSpPr>
      <p:grpSpPr>
        <a:xfrm>
          <a:off x="0" y="0"/>
          <a:ext cx="0" cy="0"/>
          <a:chOff x="0" y="0"/>
          <a:chExt cx="0" cy="0"/>
        </a:xfrm>
      </p:grpSpPr>
      <p:sp>
        <p:nvSpPr>
          <p:cNvPr id="67" name="Google Shape;67;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68" name="Google Shape;68;p14"/>
          <p:cNvSpPr txBox="1"/>
          <p:nvPr/>
        </p:nvSpPr>
        <p:spPr>
          <a:xfrm>
            <a:off x="-152400" y="383300"/>
            <a:ext cx="3816000" cy="446400"/>
          </a:xfrm>
          <a:prstGeom prst="rect">
            <a:avLst/>
          </a:prstGeom>
          <a:solidFill>
            <a:srgbClr val="25365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700">
              <a:solidFill>
                <a:srgbClr val="FFFFFF"/>
              </a:solidFill>
              <a:latin typeface="Proxima Nova Semibold"/>
              <a:ea typeface="Proxima Nova Semibold"/>
              <a:cs typeface="Proxima Nova Semibold"/>
              <a:sym typeface="Proxima Nova Semibold"/>
            </a:endParaRPr>
          </a:p>
        </p:txBody>
      </p:sp>
      <p:sp>
        <p:nvSpPr>
          <p:cNvPr id="69" name="Google Shape;69;p14"/>
          <p:cNvSpPr/>
          <p:nvPr/>
        </p:nvSpPr>
        <p:spPr>
          <a:xfrm>
            <a:off x="-12300" y="4404600"/>
            <a:ext cx="9168600" cy="738900"/>
          </a:xfrm>
          <a:prstGeom prst="rect">
            <a:avLst/>
          </a:prstGeom>
          <a:solidFill>
            <a:srgbClr val="2536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0" name="Google Shape;70;p14"/>
          <p:cNvPicPr preferRelativeResize="0"/>
          <p:nvPr/>
        </p:nvPicPr>
        <p:blipFill>
          <a:blip r:embed="rId2">
            <a:alphaModFix/>
          </a:blip>
          <a:stretch>
            <a:fillRect/>
          </a:stretch>
        </p:blipFill>
        <p:spPr>
          <a:xfrm>
            <a:off x="250200" y="4404600"/>
            <a:ext cx="1558314" cy="738901"/>
          </a:xfrm>
          <a:prstGeom prst="rect">
            <a:avLst/>
          </a:prstGeom>
          <a:noFill/>
          <a:ln>
            <a:noFill/>
          </a:ln>
        </p:spPr>
      </p:pic>
      <p:pic>
        <p:nvPicPr>
          <p:cNvPr id="71" name="Google Shape;71;p14"/>
          <p:cNvPicPr preferRelativeResize="0"/>
          <p:nvPr/>
        </p:nvPicPr>
        <p:blipFill rotWithShape="1">
          <a:blip r:embed="rId3">
            <a:alphaModFix/>
          </a:blip>
          <a:srcRect b="0" l="0" r="0" t="0"/>
          <a:stretch/>
        </p:blipFill>
        <p:spPr>
          <a:xfrm>
            <a:off x="4273450" y="714500"/>
            <a:ext cx="4120773" cy="4099800"/>
          </a:xfrm>
          <a:prstGeom prst="rect">
            <a:avLst/>
          </a:prstGeom>
          <a:noFill/>
          <a:ln>
            <a:noFill/>
          </a:ln>
        </p:spPr>
      </p:pic>
      <p:sp>
        <p:nvSpPr>
          <p:cNvPr id="72" name="Google Shape;72;p14"/>
          <p:cNvSpPr txBox="1"/>
          <p:nvPr>
            <p:ph idx="1" type="subTitle"/>
          </p:nvPr>
        </p:nvSpPr>
        <p:spPr>
          <a:xfrm>
            <a:off x="396000" y="409700"/>
            <a:ext cx="3267600" cy="3936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1600"/>
              <a:buFont typeface="Noto Sans Medium"/>
              <a:buNone/>
              <a:defRPr sz="1600">
                <a:solidFill>
                  <a:schemeClr val="lt1"/>
                </a:solidFill>
                <a:latin typeface="Noto Sans Medium"/>
                <a:ea typeface="Noto Sans Medium"/>
                <a:cs typeface="Noto Sans Medium"/>
                <a:sym typeface="Noto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pos="314">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Slide">
  <p:cSld name="CUSTOM_2">
    <p:bg>
      <p:bgPr>
        <a:solidFill>
          <a:srgbClr val="253650"/>
        </a:solidFill>
      </p:bgPr>
    </p:bg>
    <p:spTree>
      <p:nvGrpSpPr>
        <p:cNvPr id="73" name="Shape 73"/>
        <p:cNvGrpSpPr/>
        <p:nvPr/>
      </p:nvGrpSpPr>
      <p:grpSpPr>
        <a:xfrm>
          <a:off x="0" y="0"/>
          <a:ext cx="0" cy="0"/>
          <a:chOff x="0" y="0"/>
          <a:chExt cx="0" cy="0"/>
        </a:xfrm>
      </p:grpSpPr>
      <p:pic>
        <p:nvPicPr>
          <p:cNvPr id="74" name="Google Shape;74;p15"/>
          <p:cNvPicPr preferRelativeResize="0"/>
          <p:nvPr/>
        </p:nvPicPr>
        <p:blipFill rotWithShape="1">
          <a:blip r:embed="rId2">
            <a:alphaModFix/>
          </a:blip>
          <a:srcRect b="0" l="0" r="0" t="0"/>
          <a:stretch/>
        </p:blipFill>
        <p:spPr>
          <a:xfrm>
            <a:off x="714450" y="1657575"/>
            <a:ext cx="744201" cy="744201"/>
          </a:xfrm>
          <a:prstGeom prst="rect">
            <a:avLst/>
          </a:prstGeom>
          <a:noFill/>
          <a:ln>
            <a:noFill/>
          </a:ln>
        </p:spPr>
      </p:pic>
      <p:sp>
        <p:nvSpPr>
          <p:cNvPr id="75" name="Google Shape;75;p15"/>
          <p:cNvSpPr txBox="1"/>
          <p:nvPr>
            <p:ph type="title"/>
          </p:nvPr>
        </p:nvSpPr>
        <p:spPr>
          <a:xfrm>
            <a:off x="734775" y="2335950"/>
            <a:ext cx="7479600" cy="1118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FFFFFF"/>
              </a:buClr>
              <a:buSzPts val="3600"/>
              <a:buFont typeface="Noto Sans"/>
              <a:buNone/>
              <a:defRPr b="1" sz="3600">
                <a:solidFill>
                  <a:srgbClr val="FFFFFF"/>
                </a:solidFill>
                <a:latin typeface="Noto Sans"/>
                <a:ea typeface="Noto Sans"/>
                <a:cs typeface="Noto Sans"/>
                <a:sym typeface="No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465">
          <p15:clr>
            <a:srgbClr val="FA7B17"/>
          </p15:clr>
        </p15:guide>
        <p15:guide id="2" pos="450">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CUSTOM_5">
    <p:spTree>
      <p:nvGrpSpPr>
        <p:cNvPr id="76" name="Shape 76"/>
        <p:cNvGrpSpPr/>
        <p:nvPr/>
      </p:nvGrpSpPr>
      <p:grpSpPr>
        <a:xfrm>
          <a:off x="0" y="0"/>
          <a:ext cx="0" cy="0"/>
          <a:chOff x="0" y="0"/>
          <a:chExt cx="0" cy="0"/>
        </a:xfrm>
      </p:grpSpPr>
      <p:sp>
        <p:nvSpPr>
          <p:cNvPr id="77" name="Google Shape;77;p16"/>
          <p:cNvSpPr txBox="1"/>
          <p:nvPr/>
        </p:nvSpPr>
        <p:spPr>
          <a:xfrm>
            <a:off x="3170600" y="2394500"/>
            <a:ext cx="2802900" cy="400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i="0" lang="en" sz="1800" u="none" cap="none" strike="noStrike">
                <a:solidFill>
                  <a:srgbClr val="253650"/>
                </a:solidFill>
                <a:latin typeface="Noto Sans Medium"/>
                <a:ea typeface="Noto Sans Medium"/>
                <a:cs typeface="Noto Sans Medium"/>
                <a:sym typeface="Noto Sans Medium"/>
              </a:rPr>
              <a:t>Contact us</a:t>
            </a:r>
            <a:endParaRPr i="0" sz="1800" u="none" cap="none" strike="noStrike">
              <a:solidFill>
                <a:srgbClr val="253650"/>
              </a:solidFill>
              <a:latin typeface="Noto Sans Medium"/>
              <a:ea typeface="Noto Sans Medium"/>
              <a:cs typeface="Noto Sans Medium"/>
              <a:sym typeface="Noto Sans Medium"/>
            </a:endParaRPr>
          </a:p>
        </p:txBody>
      </p:sp>
      <p:sp>
        <p:nvSpPr>
          <p:cNvPr id="78" name="Google Shape;78;p16"/>
          <p:cNvSpPr txBox="1"/>
          <p:nvPr/>
        </p:nvSpPr>
        <p:spPr>
          <a:xfrm>
            <a:off x="2943300" y="3285000"/>
            <a:ext cx="3257400" cy="610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253650"/>
                </a:solidFill>
                <a:latin typeface="Proxima Nova"/>
                <a:ea typeface="Proxima Nova"/>
                <a:cs typeface="Proxima Nova"/>
                <a:sym typeface="Proxima Nova"/>
              </a:rPr>
              <a:t>Learning Science Team</a:t>
            </a:r>
            <a:endParaRPr b="0" i="0" sz="1800" u="none" cap="none" strike="noStrike">
              <a:solidFill>
                <a:srgbClr val="253650"/>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6AB146"/>
                </a:solidFill>
                <a:latin typeface="Proxima Nova"/>
                <a:ea typeface="Proxima Nova"/>
                <a:cs typeface="Proxima Nova"/>
                <a:sym typeface="Proxima Nova"/>
              </a:rPr>
              <a:t>learning-science@lecturio.com</a:t>
            </a:r>
            <a:endParaRPr b="0" i="0" sz="1800" u="none" cap="none" strike="noStrike">
              <a:solidFill>
                <a:srgbClr val="6AB146"/>
              </a:solidFill>
              <a:latin typeface="Proxima Nova"/>
              <a:ea typeface="Proxima Nova"/>
              <a:cs typeface="Proxima Nova"/>
              <a:sym typeface="Proxima Nova"/>
            </a:endParaRPr>
          </a:p>
        </p:txBody>
      </p:sp>
      <p:cxnSp>
        <p:nvCxnSpPr>
          <p:cNvPr id="79" name="Google Shape;79;p16"/>
          <p:cNvCxnSpPr/>
          <p:nvPr/>
        </p:nvCxnSpPr>
        <p:spPr>
          <a:xfrm flipH="1" rot="10800000">
            <a:off x="875100" y="3014000"/>
            <a:ext cx="7393800" cy="9300"/>
          </a:xfrm>
          <a:prstGeom prst="straightConnector1">
            <a:avLst/>
          </a:prstGeom>
          <a:noFill/>
          <a:ln cap="flat" cmpd="sng" w="9525">
            <a:solidFill>
              <a:srgbClr val="B7B7B7"/>
            </a:solidFill>
            <a:prstDash val="dash"/>
            <a:round/>
            <a:headEnd len="sm" w="sm" type="none"/>
            <a:tailEnd len="sm" w="sm" type="none"/>
          </a:ln>
        </p:spPr>
      </p:cxnSp>
      <p:pic>
        <p:nvPicPr>
          <p:cNvPr id="80" name="Google Shape;80;p16"/>
          <p:cNvPicPr preferRelativeResize="0"/>
          <p:nvPr/>
        </p:nvPicPr>
        <p:blipFill rotWithShape="1">
          <a:blip r:embed="rId2">
            <a:alphaModFix/>
          </a:blip>
          <a:srcRect b="24779" l="0" r="0" t="24774"/>
          <a:stretch/>
        </p:blipFill>
        <p:spPr>
          <a:xfrm>
            <a:off x="2596713" y="1142950"/>
            <a:ext cx="3950574" cy="94499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oom Poll Slide">
  <p:cSld name="CUSTOM_4">
    <p:bg>
      <p:bgPr>
        <a:solidFill>
          <a:schemeClr val="lt1"/>
        </a:solidFill>
      </p:bgPr>
    </p:bg>
    <p:spTree>
      <p:nvGrpSpPr>
        <p:cNvPr id="81" name="Shape 81"/>
        <p:cNvGrpSpPr/>
        <p:nvPr/>
      </p:nvGrpSpPr>
      <p:grpSpPr>
        <a:xfrm>
          <a:off x="0" y="0"/>
          <a:ext cx="0" cy="0"/>
          <a:chOff x="0" y="0"/>
          <a:chExt cx="0" cy="0"/>
        </a:xfrm>
      </p:grpSpPr>
      <p:pic>
        <p:nvPicPr>
          <p:cNvPr id="82" name="Google Shape;82;p17"/>
          <p:cNvPicPr preferRelativeResize="0"/>
          <p:nvPr/>
        </p:nvPicPr>
        <p:blipFill rotWithShape="1">
          <a:blip r:embed="rId2">
            <a:alphaModFix/>
          </a:blip>
          <a:srcRect b="0" l="0" r="0" t="0"/>
          <a:stretch/>
        </p:blipFill>
        <p:spPr>
          <a:xfrm>
            <a:off x="574425" y="602050"/>
            <a:ext cx="3791001" cy="3771899"/>
          </a:xfrm>
          <a:prstGeom prst="rect">
            <a:avLst/>
          </a:prstGeom>
          <a:noFill/>
          <a:ln>
            <a:noFill/>
          </a:ln>
        </p:spPr>
      </p:pic>
      <p:pic>
        <p:nvPicPr>
          <p:cNvPr id="83" name="Google Shape;83;p17"/>
          <p:cNvPicPr preferRelativeResize="0"/>
          <p:nvPr/>
        </p:nvPicPr>
        <p:blipFill>
          <a:blip r:embed="rId3">
            <a:alphaModFix/>
          </a:blip>
          <a:stretch>
            <a:fillRect/>
          </a:stretch>
        </p:blipFill>
        <p:spPr>
          <a:xfrm>
            <a:off x="1518225" y="907792"/>
            <a:ext cx="2407951" cy="3160426"/>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 Question Slide">
  <p:cSld name="CUSTOM_6">
    <p:spTree>
      <p:nvGrpSpPr>
        <p:cNvPr id="84" name="Shape 84"/>
        <p:cNvGrpSpPr/>
        <p:nvPr/>
      </p:nvGrpSpPr>
      <p:grpSpPr>
        <a:xfrm>
          <a:off x="0" y="0"/>
          <a:ext cx="0" cy="0"/>
          <a:chOff x="0" y="0"/>
          <a:chExt cx="0" cy="0"/>
        </a:xfrm>
      </p:grpSpPr>
      <p:sp>
        <p:nvSpPr>
          <p:cNvPr id="85" name="Google Shape;85;p18"/>
          <p:cNvSpPr/>
          <p:nvPr/>
        </p:nvSpPr>
        <p:spPr>
          <a:xfrm>
            <a:off x="0" y="0"/>
            <a:ext cx="3207300" cy="5143500"/>
          </a:xfrm>
          <a:prstGeom prst="rect">
            <a:avLst/>
          </a:prstGeom>
          <a:solidFill>
            <a:srgbClr val="F4F5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FFFCF4"/>
              </a:solidFill>
            </a:endParaRPr>
          </a:p>
        </p:txBody>
      </p:sp>
      <p:pic>
        <p:nvPicPr>
          <p:cNvPr id="86" name="Google Shape;86;p18"/>
          <p:cNvPicPr preferRelativeResize="0"/>
          <p:nvPr/>
        </p:nvPicPr>
        <p:blipFill rotWithShape="1">
          <a:blip r:embed="rId2">
            <a:alphaModFix/>
          </a:blip>
          <a:srcRect b="89" l="0" r="0" t="89"/>
          <a:stretch/>
        </p:blipFill>
        <p:spPr>
          <a:xfrm>
            <a:off x="377050" y="414675"/>
            <a:ext cx="885255" cy="915301"/>
          </a:xfrm>
          <a:prstGeom prst="rect">
            <a:avLst/>
          </a:prstGeom>
          <a:noFill/>
          <a:ln>
            <a:noFill/>
          </a:ln>
        </p:spPr>
      </p:pic>
      <p:sp>
        <p:nvSpPr>
          <p:cNvPr id="87" name="Google Shape;87;p18"/>
          <p:cNvSpPr txBox="1"/>
          <p:nvPr>
            <p:ph type="title"/>
          </p:nvPr>
        </p:nvSpPr>
        <p:spPr>
          <a:xfrm>
            <a:off x="459600" y="1417875"/>
            <a:ext cx="2483700" cy="1447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88" name="Google Shape;88;p18"/>
          <p:cNvPicPr preferRelativeResize="0"/>
          <p:nvPr/>
        </p:nvPicPr>
        <p:blipFill>
          <a:blip r:embed="rId3">
            <a:alphaModFix/>
          </a:blip>
          <a:stretch>
            <a:fillRect/>
          </a:stretch>
        </p:blipFill>
        <p:spPr>
          <a:xfrm>
            <a:off x="538025" y="701875"/>
            <a:ext cx="453675" cy="45367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flection Quest">
  <p:cSld name="CUSTOM_6_2">
    <p:spTree>
      <p:nvGrpSpPr>
        <p:cNvPr id="89" name="Shape 89"/>
        <p:cNvGrpSpPr/>
        <p:nvPr/>
      </p:nvGrpSpPr>
      <p:grpSpPr>
        <a:xfrm>
          <a:off x="0" y="0"/>
          <a:ext cx="0" cy="0"/>
          <a:chOff x="0" y="0"/>
          <a:chExt cx="0" cy="0"/>
        </a:xfrm>
      </p:grpSpPr>
      <p:sp>
        <p:nvSpPr>
          <p:cNvPr id="90" name="Google Shape;90;p19"/>
          <p:cNvSpPr/>
          <p:nvPr/>
        </p:nvSpPr>
        <p:spPr>
          <a:xfrm>
            <a:off x="0" y="0"/>
            <a:ext cx="3207300" cy="5143500"/>
          </a:xfrm>
          <a:prstGeom prst="rect">
            <a:avLst/>
          </a:prstGeom>
          <a:solidFill>
            <a:srgbClr val="F4F5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FFFCF4"/>
              </a:solidFill>
            </a:endParaRPr>
          </a:p>
        </p:txBody>
      </p:sp>
      <p:pic>
        <p:nvPicPr>
          <p:cNvPr id="91" name="Google Shape;91;p19"/>
          <p:cNvPicPr preferRelativeResize="0"/>
          <p:nvPr/>
        </p:nvPicPr>
        <p:blipFill rotWithShape="1">
          <a:blip r:embed="rId2">
            <a:alphaModFix/>
          </a:blip>
          <a:srcRect b="89" l="0" r="0" t="89"/>
          <a:stretch/>
        </p:blipFill>
        <p:spPr>
          <a:xfrm>
            <a:off x="377050" y="414675"/>
            <a:ext cx="885255" cy="915301"/>
          </a:xfrm>
          <a:prstGeom prst="rect">
            <a:avLst/>
          </a:prstGeom>
          <a:noFill/>
          <a:ln>
            <a:noFill/>
          </a:ln>
        </p:spPr>
      </p:pic>
      <p:sp>
        <p:nvSpPr>
          <p:cNvPr id="92" name="Google Shape;92;p19"/>
          <p:cNvSpPr txBox="1"/>
          <p:nvPr>
            <p:ph type="title"/>
          </p:nvPr>
        </p:nvSpPr>
        <p:spPr>
          <a:xfrm>
            <a:off x="459600" y="1417875"/>
            <a:ext cx="2483700" cy="1447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93" name="Google Shape;93;p19"/>
          <p:cNvPicPr preferRelativeResize="0"/>
          <p:nvPr/>
        </p:nvPicPr>
        <p:blipFill>
          <a:blip r:embed="rId3">
            <a:alphaModFix/>
          </a:blip>
          <a:stretch>
            <a:fillRect/>
          </a:stretch>
        </p:blipFill>
        <p:spPr>
          <a:xfrm>
            <a:off x="538025" y="701875"/>
            <a:ext cx="453675" cy="453675"/>
          </a:xfrm>
          <a:prstGeom prst="rect">
            <a:avLst/>
          </a:prstGeom>
          <a:noFill/>
          <a:ln>
            <a:noFill/>
          </a:ln>
        </p:spPr>
      </p:pic>
      <p:pic>
        <p:nvPicPr>
          <p:cNvPr id="94" name="Google Shape;94;p19"/>
          <p:cNvPicPr preferRelativeResize="0"/>
          <p:nvPr/>
        </p:nvPicPr>
        <p:blipFill>
          <a:blip r:embed="rId4">
            <a:alphaModFix/>
          </a:blip>
          <a:stretch>
            <a:fillRect/>
          </a:stretch>
        </p:blipFill>
        <p:spPr>
          <a:xfrm>
            <a:off x="410174" y="2479675"/>
            <a:ext cx="2184075" cy="227507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mmary">
  <p:cSld name="CUSTOM_6_1">
    <p:spTree>
      <p:nvGrpSpPr>
        <p:cNvPr id="95" name="Shape 95"/>
        <p:cNvGrpSpPr/>
        <p:nvPr/>
      </p:nvGrpSpPr>
      <p:grpSpPr>
        <a:xfrm>
          <a:off x="0" y="0"/>
          <a:ext cx="0" cy="0"/>
          <a:chOff x="0" y="0"/>
          <a:chExt cx="0" cy="0"/>
        </a:xfrm>
      </p:grpSpPr>
      <p:sp>
        <p:nvSpPr>
          <p:cNvPr id="96" name="Google Shape;96;p20"/>
          <p:cNvSpPr/>
          <p:nvPr/>
        </p:nvSpPr>
        <p:spPr>
          <a:xfrm>
            <a:off x="0" y="0"/>
            <a:ext cx="3207300" cy="5143500"/>
          </a:xfrm>
          <a:prstGeom prst="rect">
            <a:avLst/>
          </a:prstGeom>
          <a:solidFill>
            <a:srgbClr val="2536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FFFCF4"/>
              </a:solidFill>
            </a:endParaRPr>
          </a:p>
        </p:txBody>
      </p:sp>
      <p:pic>
        <p:nvPicPr>
          <p:cNvPr id="97" name="Google Shape;97;p20"/>
          <p:cNvPicPr preferRelativeResize="0"/>
          <p:nvPr/>
        </p:nvPicPr>
        <p:blipFill rotWithShape="1">
          <a:blip r:embed="rId2">
            <a:alphaModFix/>
          </a:blip>
          <a:srcRect b="89" l="0" r="0" t="89"/>
          <a:stretch/>
        </p:blipFill>
        <p:spPr>
          <a:xfrm>
            <a:off x="377050" y="414675"/>
            <a:ext cx="885255" cy="915301"/>
          </a:xfrm>
          <a:prstGeom prst="rect">
            <a:avLst/>
          </a:prstGeom>
          <a:noFill/>
          <a:ln>
            <a:noFill/>
          </a:ln>
        </p:spPr>
      </p:pic>
      <p:sp>
        <p:nvSpPr>
          <p:cNvPr id="98" name="Google Shape;98;p20"/>
          <p:cNvSpPr txBox="1"/>
          <p:nvPr>
            <p:ph type="title"/>
          </p:nvPr>
        </p:nvSpPr>
        <p:spPr>
          <a:xfrm>
            <a:off x="459600" y="1417875"/>
            <a:ext cx="2483700" cy="1447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lt1"/>
              </a:buClr>
              <a:buSzPts val="2400"/>
              <a:buFont typeface="Noto Sans"/>
              <a:buNone/>
              <a:defRPr b="1" sz="2400">
                <a:solidFill>
                  <a:schemeClr val="lt1"/>
                </a:solidFill>
                <a:latin typeface="Noto Sans"/>
                <a:ea typeface="Noto Sans"/>
                <a:cs typeface="Noto Sans"/>
                <a:sym typeface="Noto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99" name="Google Shape;99;p20"/>
          <p:cNvPicPr preferRelativeResize="0"/>
          <p:nvPr/>
        </p:nvPicPr>
        <p:blipFill>
          <a:blip r:embed="rId3">
            <a:alphaModFix/>
          </a:blip>
          <a:stretch>
            <a:fillRect/>
          </a:stretch>
        </p:blipFill>
        <p:spPr>
          <a:xfrm>
            <a:off x="541175" y="690813"/>
            <a:ext cx="450775" cy="45077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duction Slide">
  <p:cSld name="CUSTOM">
    <p:bg>
      <p:bgPr>
        <a:solidFill>
          <a:srgbClr val="253650"/>
        </a:solidFill>
      </p:bgPr>
    </p:bg>
    <p:spTree>
      <p:nvGrpSpPr>
        <p:cNvPr id="9" name="Shape 9"/>
        <p:cNvGrpSpPr/>
        <p:nvPr/>
      </p:nvGrpSpPr>
      <p:grpSpPr>
        <a:xfrm>
          <a:off x="0" y="0"/>
          <a:ext cx="0" cy="0"/>
          <a:chOff x="0" y="0"/>
          <a:chExt cx="0" cy="0"/>
        </a:xfrm>
      </p:grpSpPr>
      <p:sp>
        <p:nvSpPr>
          <p:cNvPr id="10" name="Google Shape;10;p3"/>
          <p:cNvSpPr/>
          <p:nvPr/>
        </p:nvSpPr>
        <p:spPr>
          <a:xfrm>
            <a:off x="4572000" y="0"/>
            <a:ext cx="4577400" cy="5143500"/>
          </a:xfrm>
          <a:prstGeom prst="rect">
            <a:avLst/>
          </a:prstGeom>
          <a:solidFill>
            <a:srgbClr val="F4F5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FFFCF4"/>
              </a:solidFill>
            </a:endParaRPr>
          </a:p>
        </p:txBody>
      </p:sp>
      <p:pic>
        <p:nvPicPr>
          <p:cNvPr id="11" name="Google Shape;11;p3"/>
          <p:cNvPicPr preferRelativeResize="0"/>
          <p:nvPr/>
        </p:nvPicPr>
        <p:blipFill rotWithShape="1">
          <a:blip r:embed="rId2">
            <a:alphaModFix/>
          </a:blip>
          <a:srcRect b="89" l="0" r="0" t="89"/>
          <a:stretch/>
        </p:blipFill>
        <p:spPr>
          <a:xfrm>
            <a:off x="435725" y="962275"/>
            <a:ext cx="885255" cy="915301"/>
          </a:xfrm>
          <a:prstGeom prst="rect">
            <a:avLst/>
          </a:prstGeom>
          <a:noFill/>
          <a:ln>
            <a:noFill/>
          </a:ln>
        </p:spPr>
      </p:pic>
      <p:pic>
        <p:nvPicPr>
          <p:cNvPr id="12" name="Google Shape;12;p3"/>
          <p:cNvPicPr preferRelativeResize="0"/>
          <p:nvPr/>
        </p:nvPicPr>
        <p:blipFill>
          <a:blip r:embed="rId3">
            <a:alphaModFix/>
          </a:blip>
          <a:stretch>
            <a:fillRect/>
          </a:stretch>
        </p:blipFill>
        <p:spPr>
          <a:xfrm>
            <a:off x="635075" y="1248450"/>
            <a:ext cx="422600" cy="342950"/>
          </a:xfrm>
          <a:prstGeom prst="rect">
            <a:avLst/>
          </a:prstGeom>
          <a:noFill/>
          <a:ln>
            <a:noFill/>
          </a:ln>
        </p:spPr>
      </p:pic>
      <p:sp>
        <p:nvSpPr>
          <p:cNvPr id="13" name="Google Shape;13;p3"/>
          <p:cNvSpPr txBox="1"/>
          <p:nvPr>
            <p:ph type="title"/>
          </p:nvPr>
        </p:nvSpPr>
        <p:spPr>
          <a:xfrm>
            <a:off x="1519888" y="1074725"/>
            <a:ext cx="2589900" cy="15024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3600"/>
              <a:buFont typeface="Noto Sans"/>
              <a:buNone/>
              <a:defRPr b="1" sz="3600">
                <a:solidFill>
                  <a:schemeClr val="lt1"/>
                </a:solidFill>
                <a:latin typeface="Noto Sans"/>
                <a:ea typeface="Noto Sans"/>
                <a:cs typeface="Noto Sans"/>
                <a:sym typeface="No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3"/>
          <p:cNvSpPr txBox="1"/>
          <p:nvPr>
            <p:ph idx="1" type="body"/>
          </p:nvPr>
        </p:nvSpPr>
        <p:spPr>
          <a:xfrm>
            <a:off x="4957050" y="1184425"/>
            <a:ext cx="3651900" cy="3399900"/>
          </a:xfrm>
          <a:prstGeom prst="rect">
            <a:avLst/>
          </a:prstGeom>
          <a:noFill/>
          <a:ln>
            <a:noFill/>
          </a:ln>
        </p:spPr>
        <p:txBody>
          <a:bodyPr anchorCtr="0" anchor="t" bIns="91425" lIns="91425" spcFirstLastPara="1" rIns="91425" wrap="square" tIns="91425">
            <a:noAutofit/>
          </a:bodyPr>
          <a:lstStyle>
            <a:lvl1pPr indent="-323850" lvl="0" marL="457200">
              <a:lnSpc>
                <a:spcPct val="115000"/>
              </a:lnSpc>
              <a:spcBef>
                <a:spcPts val="0"/>
              </a:spcBef>
              <a:spcAft>
                <a:spcPts val="0"/>
              </a:spcAft>
              <a:buClr>
                <a:srgbClr val="253650"/>
              </a:buClr>
              <a:buSzPts val="1500"/>
              <a:buFont typeface="Noto Sans Medium"/>
              <a:buChar char="●"/>
              <a:defRPr sz="1500">
                <a:solidFill>
                  <a:srgbClr val="253650"/>
                </a:solidFill>
                <a:latin typeface="Noto Sans Medium"/>
                <a:ea typeface="Noto Sans Medium"/>
                <a:cs typeface="Noto Sans Medium"/>
                <a:sym typeface="Noto Sans Medium"/>
              </a:defRPr>
            </a:lvl1pPr>
            <a:lvl2pPr indent="-323850" lvl="1" marL="914400">
              <a:lnSpc>
                <a:spcPct val="115000"/>
              </a:lnSpc>
              <a:spcBef>
                <a:spcPts val="0"/>
              </a:spcBef>
              <a:spcAft>
                <a:spcPts val="0"/>
              </a:spcAft>
              <a:buClr>
                <a:srgbClr val="253650"/>
              </a:buClr>
              <a:buSzPts val="1500"/>
              <a:buFont typeface="Noto Sans Medium"/>
              <a:buChar char="○"/>
              <a:defRPr sz="1500">
                <a:solidFill>
                  <a:srgbClr val="253650"/>
                </a:solidFill>
                <a:latin typeface="Noto Sans Medium"/>
                <a:ea typeface="Noto Sans Medium"/>
                <a:cs typeface="Noto Sans Medium"/>
                <a:sym typeface="Noto Sans Medium"/>
              </a:defRPr>
            </a:lvl2pPr>
            <a:lvl3pPr indent="-323850" lvl="2" marL="1371600">
              <a:lnSpc>
                <a:spcPct val="115000"/>
              </a:lnSpc>
              <a:spcBef>
                <a:spcPts val="0"/>
              </a:spcBef>
              <a:spcAft>
                <a:spcPts val="0"/>
              </a:spcAft>
              <a:buClr>
                <a:srgbClr val="253650"/>
              </a:buClr>
              <a:buSzPts val="1500"/>
              <a:buFont typeface="Noto Sans Medium"/>
              <a:buChar char="■"/>
              <a:defRPr sz="1500">
                <a:solidFill>
                  <a:srgbClr val="253650"/>
                </a:solidFill>
                <a:latin typeface="Noto Sans Medium"/>
                <a:ea typeface="Noto Sans Medium"/>
                <a:cs typeface="Noto Sans Medium"/>
                <a:sym typeface="Noto Sans Medium"/>
              </a:defRPr>
            </a:lvl3pPr>
            <a:lvl4pPr indent="-323850" lvl="3" marL="1828800">
              <a:lnSpc>
                <a:spcPct val="115000"/>
              </a:lnSpc>
              <a:spcBef>
                <a:spcPts val="0"/>
              </a:spcBef>
              <a:spcAft>
                <a:spcPts val="0"/>
              </a:spcAft>
              <a:buClr>
                <a:srgbClr val="253650"/>
              </a:buClr>
              <a:buSzPts val="1500"/>
              <a:buFont typeface="Noto Sans Medium"/>
              <a:buChar char="●"/>
              <a:defRPr sz="1500">
                <a:solidFill>
                  <a:srgbClr val="253650"/>
                </a:solidFill>
                <a:latin typeface="Noto Sans Medium"/>
                <a:ea typeface="Noto Sans Medium"/>
                <a:cs typeface="Noto Sans Medium"/>
                <a:sym typeface="Noto Sans Medium"/>
              </a:defRPr>
            </a:lvl4pPr>
            <a:lvl5pPr indent="-323850" lvl="4" marL="2286000">
              <a:lnSpc>
                <a:spcPct val="115000"/>
              </a:lnSpc>
              <a:spcBef>
                <a:spcPts val="0"/>
              </a:spcBef>
              <a:spcAft>
                <a:spcPts val="0"/>
              </a:spcAft>
              <a:buClr>
                <a:srgbClr val="253650"/>
              </a:buClr>
              <a:buSzPts val="1500"/>
              <a:buFont typeface="Noto Sans Medium"/>
              <a:buChar char="○"/>
              <a:defRPr sz="1500">
                <a:solidFill>
                  <a:srgbClr val="253650"/>
                </a:solidFill>
                <a:latin typeface="Noto Sans Medium"/>
                <a:ea typeface="Noto Sans Medium"/>
                <a:cs typeface="Noto Sans Medium"/>
                <a:sym typeface="Noto Sans Medium"/>
              </a:defRPr>
            </a:lvl5pPr>
            <a:lvl6pPr indent="-323850" lvl="5" marL="2743200">
              <a:lnSpc>
                <a:spcPct val="115000"/>
              </a:lnSpc>
              <a:spcBef>
                <a:spcPts val="0"/>
              </a:spcBef>
              <a:spcAft>
                <a:spcPts val="0"/>
              </a:spcAft>
              <a:buClr>
                <a:srgbClr val="253650"/>
              </a:buClr>
              <a:buSzPts val="1500"/>
              <a:buFont typeface="Noto Sans Medium"/>
              <a:buChar char="■"/>
              <a:defRPr sz="1500">
                <a:solidFill>
                  <a:srgbClr val="253650"/>
                </a:solidFill>
                <a:latin typeface="Noto Sans Medium"/>
                <a:ea typeface="Noto Sans Medium"/>
                <a:cs typeface="Noto Sans Medium"/>
                <a:sym typeface="Noto Sans Medium"/>
              </a:defRPr>
            </a:lvl6pPr>
            <a:lvl7pPr indent="-323850" lvl="6" marL="3200400">
              <a:lnSpc>
                <a:spcPct val="115000"/>
              </a:lnSpc>
              <a:spcBef>
                <a:spcPts val="0"/>
              </a:spcBef>
              <a:spcAft>
                <a:spcPts val="0"/>
              </a:spcAft>
              <a:buClr>
                <a:srgbClr val="253650"/>
              </a:buClr>
              <a:buSzPts val="1500"/>
              <a:buFont typeface="Noto Sans Medium"/>
              <a:buChar char="●"/>
              <a:defRPr sz="1500">
                <a:solidFill>
                  <a:srgbClr val="253650"/>
                </a:solidFill>
                <a:latin typeface="Noto Sans Medium"/>
                <a:ea typeface="Noto Sans Medium"/>
                <a:cs typeface="Noto Sans Medium"/>
                <a:sym typeface="Noto Sans Medium"/>
              </a:defRPr>
            </a:lvl7pPr>
            <a:lvl8pPr indent="-323850" lvl="7" marL="3657600">
              <a:lnSpc>
                <a:spcPct val="115000"/>
              </a:lnSpc>
              <a:spcBef>
                <a:spcPts val="0"/>
              </a:spcBef>
              <a:spcAft>
                <a:spcPts val="0"/>
              </a:spcAft>
              <a:buClr>
                <a:srgbClr val="253650"/>
              </a:buClr>
              <a:buSzPts val="1500"/>
              <a:buFont typeface="Noto Sans Medium"/>
              <a:buChar char="○"/>
              <a:defRPr sz="1500">
                <a:solidFill>
                  <a:srgbClr val="253650"/>
                </a:solidFill>
                <a:latin typeface="Noto Sans Medium"/>
                <a:ea typeface="Noto Sans Medium"/>
                <a:cs typeface="Noto Sans Medium"/>
                <a:sym typeface="Noto Sans Medium"/>
              </a:defRPr>
            </a:lvl8pPr>
            <a:lvl9pPr indent="-323850" lvl="8" marL="4114800">
              <a:lnSpc>
                <a:spcPct val="115000"/>
              </a:lnSpc>
              <a:spcBef>
                <a:spcPts val="0"/>
              </a:spcBef>
              <a:spcAft>
                <a:spcPts val="0"/>
              </a:spcAft>
              <a:buClr>
                <a:srgbClr val="253650"/>
              </a:buClr>
              <a:buSzPts val="1500"/>
              <a:buFont typeface="Noto Sans Medium"/>
              <a:buChar char="■"/>
              <a:defRPr sz="1500">
                <a:solidFill>
                  <a:srgbClr val="253650"/>
                </a:solidFill>
                <a:latin typeface="Noto Sans Medium"/>
                <a:ea typeface="Noto Sans Medium"/>
                <a:cs typeface="Noto Sans Medium"/>
                <a:sym typeface="Noto Sans Medium"/>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Takeaways">
  <p:cSld name="CUSTOM_6_1_1">
    <p:spTree>
      <p:nvGrpSpPr>
        <p:cNvPr id="100" name="Shape 100"/>
        <p:cNvGrpSpPr/>
        <p:nvPr/>
      </p:nvGrpSpPr>
      <p:grpSpPr>
        <a:xfrm>
          <a:off x="0" y="0"/>
          <a:ext cx="0" cy="0"/>
          <a:chOff x="0" y="0"/>
          <a:chExt cx="0" cy="0"/>
        </a:xfrm>
      </p:grpSpPr>
      <p:sp>
        <p:nvSpPr>
          <p:cNvPr id="101" name="Google Shape;101;p21"/>
          <p:cNvSpPr/>
          <p:nvPr/>
        </p:nvSpPr>
        <p:spPr>
          <a:xfrm>
            <a:off x="0" y="0"/>
            <a:ext cx="3207300" cy="5143500"/>
          </a:xfrm>
          <a:prstGeom prst="rect">
            <a:avLst/>
          </a:prstGeom>
          <a:solidFill>
            <a:srgbClr val="F4F5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FFFCF4"/>
              </a:solidFill>
            </a:endParaRPr>
          </a:p>
        </p:txBody>
      </p:sp>
      <p:pic>
        <p:nvPicPr>
          <p:cNvPr id="102" name="Google Shape;102;p21"/>
          <p:cNvPicPr preferRelativeResize="0"/>
          <p:nvPr/>
        </p:nvPicPr>
        <p:blipFill rotWithShape="1">
          <a:blip r:embed="rId2">
            <a:alphaModFix/>
          </a:blip>
          <a:srcRect b="89" l="0" r="0" t="89"/>
          <a:stretch/>
        </p:blipFill>
        <p:spPr>
          <a:xfrm>
            <a:off x="377050" y="414675"/>
            <a:ext cx="885255" cy="915301"/>
          </a:xfrm>
          <a:prstGeom prst="rect">
            <a:avLst/>
          </a:prstGeom>
          <a:noFill/>
          <a:ln>
            <a:noFill/>
          </a:ln>
        </p:spPr>
      </p:pic>
      <p:sp>
        <p:nvSpPr>
          <p:cNvPr id="103" name="Google Shape;103;p21"/>
          <p:cNvSpPr txBox="1"/>
          <p:nvPr>
            <p:ph type="title"/>
          </p:nvPr>
        </p:nvSpPr>
        <p:spPr>
          <a:xfrm>
            <a:off x="459600" y="1417875"/>
            <a:ext cx="2483700" cy="1447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104" name="Google Shape;104;p21"/>
          <p:cNvPicPr preferRelativeResize="0"/>
          <p:nvPr/>
        </p:nvPicPr>
        <p:blipFill>
          <a:blip r:embed="rId3">
            <a:alphaModFix/>
          </a:blip>
          <a:stretch>
            <a:fillRect/>
          </a:stretch>
        </p:blipFill>
        <p:spPr>
          <a:xfrm>
            <a:off x="538300" y="707250"/>
            <a:ext cx="562750" cy="33015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ation Title">
  <p:cSld name="TITLE_1">
    <p:bg>
      <p:bgPr>
        <a:solidFill>
          <a:schemeClr val="lt1"/>
        </a:solidFill>
      </p:bgPr>
    </p:bg>
    <p:spTree>
      <p:nvGrpSpPr>
        <p:cNvPr id="109" name="Shape 109"/>
        <p:cNvGrpSpPr/>
        <p:nvPr/>
      </p:nvGrpSpPr>
      <p:grpSpPr>
        <a:xfrm>
          <a:off x="0" y="0"/>
          <a:ext cx="0" cy="0"/>
          <a:chOff x="0" y="0"/>
          <a:chExt cx="0" cy="0"/>
        </a:xfrm>
      </p:grpSpPr>
      <p:sp>
        <p:nvSpPr>
          <p:cNvPr id="110" name="Google Shape;110;p23"/>
          <p:cNvSpPr/>
          <p:nvPr/>
        </p:nvSpPr>
        <p:spPr>
          <a:xfrm>
            <a:off x="-12300" y="0"/>
            <a:ext cx="9168600" cy="2678700"/>
          </a:xfrm>
          <a:prstGeom prst="rect">
            <a:avLst/>
          </a:prstGeom>
          <a:solidFill>
            <a:srgbClr val="2536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1" name="Google Shape;111;p23"/>
          <p:cNvPicPr preferRelativeResize="0"/>
          <p:nvPr/>
        </p:nvPicPr>
        <p:blipFill rotWithShape="1">
          <a:blip r:embed="rId2">
            <a:alphaModFix/>
          </a:blip>
          <a:srcRect b="0" l="0" r="10" t="0"/>
          <a:stretch/>
        </p:blipFill>
        <p:spPr>
          <a:xfrm>
            <a:off x="415200" y="4200400"/>
            <a:ext cx="1988977" cy="943101"/>
          </a:xfrm>
          <a:prstGeom prst="rect">
            <a:avLst/>
          </a:prstGeom>
          <a:noFill/>
          <a:ln>
            <a:noFill/>
          </a:ln>
        </p:spPr>
      </p:pic>
      <p:sp>
        <p:nvSpPr>
          <p:cNvPr id="112" name="Google Shape;112;p23"/>
          <p:cNvSpPr txBox="1"/>
          <p:nvPr>
            <p:ph type="title"/>
          </p:nvPr>
        </p:nvSpPr>
        <p:spPr>
          <a:xfrm>
            <a:off x="720000" y="491375"/>
            <a:ext cx="3649800" cy="2028900"/>
          </a:xfrm>
          <a:prstGeom prst="rect">
            <a:avLst/>
          </a:prstGeom>
        </p:spPr>
        <p:txBody>
          <a:bodyPr anchorCtr="0" anchor="t" bIns="91425" lIns="91425" spcFirstLastPara="1" rIns="91425" wrap="square" tIns="91425">
            <a:spAutoFit/>
          </a:bodyPr>
          <a:lstStyle>
            <a:lvl1pPr lvl="0" rtl="0">
              <a:spcBef>
                <a:spcPts val="0"/>
              </a:spcBef>
              <a:spcAft>
                <a:spcPts val="0"/>
              </a:spcAft>
              <a:buClr>
                <a:schemeClr val="lt1"/>
              </a:buClr>
              <a:buSzPts val="3600"/>
              <a:buFont typeface="Noto Sans"/>
              <a:buNone/>
              <a:defRPr b="1" sz="3600">
                <a:solidFill>
                  <a:schemeClr val="lt1"/>
                </a:solidFill>
                <a:latin typeface="Noto Sans"/>
                <a:ea typeface="Noto Sans"/>
                <a:cs typeface="Noto Sans"/>
                <a:sym typeface="Noto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3" name="Google Shape;113;p23"/>
          <p:cNvSpPr txBox="1"/>
          <p:nvPr>
            <p:ph idx="12" type="sldNum"/>
          </p:nvPr>
        </p:nvSpPr>
        <p:spPr>
          <a:xfrm>
            <a:off x="6787951" y="4749900"/>
            <a:ext cx="2213400" cy="393600"/>
          </a:xfrm>
          <a:prstGeom prst="rect">
            <a:avLst/>
          </a:prstGeom>
        </p:spPr>
        <p:txBody>
          <a:bodyPr anchorCtr="0" anchor="ctr" bIns="91425" lIns="91425" spcFirstLastPara="1" rIns="91425" wrap="square" tIns="91425">
            <a:normAutofit/>
          </a:bodyPr>
          <a:lstStyle>
            <a:lvl1pPr lvl="0" rtl="0" algn="r">
              <a:buNone/>
              <a:defRPr sz="800">
                <a:solidFill>
                  <a:srgbClr val="606060"/>
                </a:solidFill>
                <a:latin typeface="Noto Sans Light"/>
                <a:ea typeface="Noto Sans Light"/>
                <a:cs typeface="Noto Sans Light"/>
                <a:sym typeface="Noto Sans Light"/>
              </a:defRPr>
            </a:lvl1pPr>
            <a:lvl2pPr lvl="1" rtl="0" algn="r">
              <a:buNone/>
              <a:defRPr sz="800">
                <a:solidFill>
                  <a:srgbClr val="606060"/>
                </a:solidFill>
                <a:latin typeface="Noto Sans Light"/>
                <a:ea typeface="Noto Sans Light"/>
                <a:cs typeface="Noto Sans Light"/>
                <a:sym typeface="Noto Sans Light"/>
              </a:defRPr>
            </a:lvl2pPr>
            <a:lvl3pPr lvl="2" rtl="0" algn="r">
              <a:buNone/>
              <a:defRPr sz="800">
                <a:solidFill>
                  <a:srgbClr val="606060"/>
                </a:solidFill>
                <a:latin typeface="Noto Sans Light"/>
                <a:ea typeface="Noto Sans Light"/>
                <a:cs typeface="Noto Sans Light"/>
                <a:sym typeface="Noto Sans Light"/>
              </a:defRPr>
            </a:lvl3pPr>
            <a:lvl4pPr lvl="3" rtl="0" algn="r">
              <a:buNone/>
              <a:defRPr sz="800">
                <a:solidFill>
                  <a:srgbClr val="606060"/>
                </a:solidFill>
                <a:latin typeface="Noto Sans Light"/>
                <a:ea typeface="Noto Sans Light"/>
                <a:cs typeface="Noto Sans Light"/>
                <a:sym typeface="Noto Sans Light"/>
              </a:defRPr>
            </a:lvl4pPr>
            <a:lvl5pPr lvl="4" rtl="0" algn="r">
              <a:buNone/>
              <a:defRPr sz="800">
                <a:solidFill>
                  <a:srgbClr val="606060"/>
                </a:solidFill>
                <a:latin typeface="Noto Sans Light"/>
                <a:ea typeface="Noto Sans Light"/>
                <a:cs typeface="Noto Sans Light"/>
                <a:sym typeface="Noto Sans Light"/>
              </a:defRPr>
            </a:lvl5pPr>
            <a:lvl6pPr lvl="5" rtl="0" algn="r">
              <a:buNone/>
              <a:defRPr sz="800">
                <a:solidFill>
                  <a:srgbClr val="606060"/>
                </a:solidFill>
                <a:latin typeface="Noto Sans Light"/>
                <a:ea typeface="Noto Sans Light"/>
                <a:cs typeface="Noto Sans Light"/>
                <a:sym typeface="Noto Sans Light"/>
              </a:defRPr>
            </a:lvl6pPr>
            <a:lvl7pPr lvl="6" rtl="0" algn="r">
              <a:buNone/>
              <a:defRPr sz="800">
                <a:solidFill>
                  <a:srgbClr val="606060"/>
                </a:solidFill>
                <a:latin typeface="Noto Sans Light"/>
                <a:ea typeface="Noto Sans Light"/>
                <a:cs typeface="Noto Sans Light"/>
                <a:sym typeface="Noto Sans Light"/>
              </a:defRPr>
            </a:lvl7pPr>
            <a:lvl8pPr lvl="7" rtl="0" algn="r">
              <a:buNone/>
              <a:defRPr sz="800">
                <a:solidFill>
                  <a:srgbClr val="606060"/>
                </a:solidFill>
                <a:latin typeface="Noto Sans Light"/>
                <a:ea typeface="Noto Sans Light"/>
                <a:cs typeface="Noto Sans Light"/>
                <a:sym typeface="Noto Sans Light"/>
              </a:defRPr>
            </a:lvl8pPr>
            <a:lvl9pPr lvl="8" rtl="0" algn="r">
              <a:buNone/>
              <a:defRPr sz="800">
                <a:solidFill>
                  <a:srgbClr val="606060"/>
                </a:solidFill>
                <a:latin typeface="Noto Sans Light"/>
                <a:ea typeface="Noto Sans Light"/>
                <a:cs typeface="Noto Sans Light"/>
                <a:sym typeface="Noto Sans Light"/>
              </a:defRPr>
            </a:lvl9pPr>
          </a:lstStyle>
          <a:p>
            <a:pPr indent="0" lvl="0" marL="0" rtl="0" algn="r">
              <a:spcBef>
                <a:spcPts val="0"/>
              </a:spcBef>
              <a:spcAft>
                <a:spcPts val="0"/>
              </a:spcAft>
              <a:buNone/>
            </a:pPr>
            <a:r>
              <a:rPr lang="en"/>
              <a:t>lecturio.com |</a:t>
            </a:r>
            <a:r>
              <a:rPr lang="en"/>
              <a:t> </a:t>
            </a:r>
            <a:r>
              <a:rPr lang="en"/>
              <a:t>Page </a:t>
            </a:r>
            <a:fld id="{00000000-1234-1234-1234-123412341234}" type="slidenum">
              <a:rPr lang="en"/>
              <a:t>‹#›</a:t>
            </a:fld>
            <a:endParaRPr/>
          </a:p>
        </p:txBody>
      </p:sp>
    </p:spTree>
  </p:cSld>
  <p:clrMapOvr>
    <a:masterClrMapping/>
  </p:clrMapOvr>
  <p:extLst>
    <p:ext uri="{DCECCB84-F9BA-43D5-87BE-67443E8EF086}">
      <p15:sldGuideLst>
        <p15:guide id="1" pos="454">
          <p15:clr>
            <a:srgbClr val="E46962"/>
          </p15:clr>
        </p15:guide>
        <p15:guide id="2" pos="5329">
          <p15:clr>
            <a:srgbClr val="E46962"/>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st 2">
  <p:cSld name="CUSTOM_3_2">
    <p:spTree>
      <p:nvGrpSpPr>
        <p:cNvPr id="114" name="Shape 114"/>
        <p:cNvGrpSpPr/>
        <p:nvPr/>
      </p:nvGrpSpPr>
      <p:grpSpPr>
        <a:xfrm>
          <a:off x="0" y="0"/>
          <a:ext cx="0" cy="0"/>
          <a:chOff x="0" y="0"/>
          <a:chExt cx="0" cy="0"/>
        </a:xfrm>
      </p:grpSpPr>
      <p:sp>
        <p:nvSpPr>
          <p:cNvPr id="115" name="Google Shape;115;p24"/>
          <p:cNvSpPr/>
          <p:nvPr/>
        </p:nvSpPr>
        <p:spPr>
          <a:xfrm>
            <a:off x="2162175" y="0"/>
            <a:ext cx="6987300" cy="5143500"/>
          </a:xfrm>
          <a:prstGeom prst="rect">
            <a:avLst/>
          </a:prstGeom>
          <a:solidFill>
            <a:srgbClr val="F0F1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FFFCF4"/>
              </a:solidFill>
            </a:endParaRPr>
          </a:p>
        </p:txBody>
      </p:sp>
      <p:sp>
        <p:nvSpPr>
          <p:cNvPr id="116" name="Google Shape;116;p24"/>
          <p:cNvSpPr txBox="1"/>
          <p:nvPr>
            <p:ph type="title"/>
          </p:nvPr>
        </p:nvSpPr>
        <p:spPr>
          <a:xfrm>
            <a:off x="4295775" y="2295525"/>
            <a:ext cx="3771900" cy="439500"/>
          </a:xfrm>
          <a:prstGeom prst="rect">
            <a:avLst/>
          </a:prstGeom>
        </p:spPr>
        <p:txBody>
          <a:bodyPr anchorCtr="0" anchor="t" bIns="91425" lIns="91425" spcFirstLastPara="1" rIns="91425" wrap="square" tIns="91425">
            <a:spAutoFit/>
          </a:bodyPr>
          <a:lstStyle>
            <a:lvl1pPr lvl="0" rtl="0">
              <a:spcBef>
                <a:spcPts val="0"/>
              </a:spcBef>
              <a:spcAft>
                <a:spcPts val="0"/>
              </a:spcAft>
              <a:buSzPts val="2400"/>
              <a:buNone/>
              <a:defRPr/>
            </a:lvl1pPr>
            <a:lvl2pPr lvl="1" rtl="0">
              <a:spcBef>
                <a:spcPts val="0"/>
              </a:spcBef>
              <a:spcAft>
                <a:spcPts val="0"/>
              </a:spcAft>
              <a:buSzPts val="2800"/>
              <a:buNone/>
              <a:defRPr>
                <a:latin typeface="Noto Sans Light"/>
                <a:ea typeface="Noto Sans Light"/>
                <a:cs typeface="Noto Sans Light"/>
                <a:sym typeface="Noto Sans Light"/>
              </a:defRPr>
            </a:lvl2pPr>
            <a:lvl3pPr lvl="2" rtl="0">
              <a:spcBef>
                <a:spcPts val="0"/>
              </a:spcBef>
              <a:spcAft>
                <a:spcPts val="0"/>
              </a:spcAft>
              <a:buSzPts val="2800"/>
              <a:buNone/>
              <a:defRPr>
                <a:latin typeface="Noto Sans Light"/>
                <a:ea typeface="Noto Sans Light"/>
                <a:cs typeface="Noto Sans Light"/>
                <a:sym typeface="Noto Sans Light"/>
              </a:defRPr>
            </a:lvl3pPr>
            <a:lvl4pPr lvl="3" rtl="0">
              <a:spcBef>
                <a:spcPts val="0"/>
              </a:spcBef>
              <a:spcAft>
                <a:spcPts val="0"/>
              </a:spcAft>
              <a:buSzPts val="2800"/>
              <a:buNone/>
              <a:defRPr>
                <a:latin typeface="Noto Sans Light"/>
                <a:ea typeface="Noto Sans Light"/>
                <a:cs typeface="Noto Sans Light"/>
                <a:sym typeface="Noto Sans Light"/>
              </a:defRPr>
            </a:lvl4pPr>
            <a:lvl5pPr lvl="4" rtl="0">
              <a:spcBef>
                <a:spcPts val="0"/>
              </a:spcBef>
              <a:spcAft>
                <a:spcPts val="0"/>
              </a:spcAft>
              <a:buSzPts val="2800"/>
              <a:buNone/>
              <a:defRPr>
                <a:latin typeface="Noto Sans Light"/>
                <a:ea typeface="Noto Sans Light"/>
                <a:cs typeface="Noto Sans Light"/>
                <a:sym typeface="Noto Sans Light"/>
              </a:defRPr>
            </a:lvl5pPr>
            <a:lvl6pPr lvl="5" rtl="0">
              <a:spcBef>
                <a:spcPts val="0"/>
              </a:spcBef>
              <a:spcAft>
                <a:spcPts val="0"/>
              </a:spcAft>
              <a:buSzPts val="2800"/>
              <a:buNone/>
              <a:defRPr>
                <a:latin typeface="Noto Sans Light"/>
                <a:ea typeface="Noto Sans Light"/>
                <a:cs typeface="Noto Sans Light"/>
                <a:sym typeface="Noto Sans Light"/>
              </a:defRPr>
            </a:lvl6pPr>
            <a:lvl7pPr lvl="6" rtl="0">
              <a:spcBef>
                <a:spcPts val="0"/>
              </a:spcBef>
              <a:spcAft>
                <a:spcPts val="0"/>
              </a:spcAft>
              <a:buSzPts val="2800"/>
              <a:buNone/>
              <a:defRPr>
                <a:latin typeface="Noto Sans Light"/>
                <a:ea typeface="Noto Sans Light"/>
                <a:cs typeface="Noto Sans Light"/>
                <a:sym typeface="Noto Sans Light"/>
              </a:defRPr>
            </a:lvl7pPr>
            <a:lvl8pPr lvl="7" rtl="0">
              <a:spcBef>
                <a:spcPts val="0"/>
              </a:spcBef>
              <a:spcAft>
                <a:spcPts val="0"/>
              </a:spcAft>
              <a:buSzPts val="2800"/>
              <a:buNone/>
              <a:defRPr>
                <a:latin typeface="Noto Sans Light"/>
                <a:ea typeface="Noto Sans Light"/>
                <a:cs typeface="Noto Sans Light"/>
                <a:sym typeface="Noto Sans Light"/>
              </a:defRPr>
            </a:lvl8pPr>
            <a:lvl9pPr lvl="8" rtl="0">
              <a:spcBef>
                <a:spcPts val="0"/>
              </a:spcBef>
              <a:spcAft>
                <a:spcPts val="0"/>
              </a:spcAft>
              <a:buSzPts val="2800"/>
              <a:buNone/>
              <a:defRPr>
                <a:latin typeface="Noto Sans Light"/>
                <a:ea typeface="Noto Sans Light"/>
                <a:cs typeface="Noto Sans Light"/>
                <a:sym typeface="Noto Sans Light"/>
              </a:defRPr>
            </a:lvl9pPr>
          </a:lstStyle>
          <a:p/>
        </p:txBody>
      </p:sp>
      <p:sp>
        <p:nvSpPr>
          <p:cNvPr id="117" name="Google Shape;117;p24"/>
          <p:cNvSpPr txBox="1"/>
          <p:nvPr>
            <p:ph idx="1" type="subTitle"/>
          </p:nvPr>
        </p:nvSpPr>
        <p:spPr>
          <a:xfrm>
            <a:off x="4295775" y="1714500"/>
            <a:ext cx="3619500" cy="7524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1pPr>
            <a:lvl2pPr lvl="1"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2pPr>
            <a:lvl3pPr lvl="2"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3pPr>
            <a:lvl4pPr lvl="3"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4pPr>
            <a:lvl5pPr lvl="4"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5pPr>
            <a:lvl6pPr lvl="5"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6pPr>
            <a:lvl7pPr lvl="6"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7pPr>
            <a:lvl8pPr lvl="7"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8pPr>
            <a:lvl9pPr lvl="8"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9pPr>
          </a:lstStyle>
          <a:p/>
        </p:txBody>
      </p:sp>
      <p:sp>
        <p:nvSpPr>
          <p:cNvPr id="118" name="Google Shape;118;p24"/>
          <p:cNvSpPr txBox="1"/>
          <p:nvPr>
            <p:ph idx="12" type="sldNum"/>
          </p:nvPr>
        </p:nvSpPr>
        <p:spPr>
          <a:xfrm>
            <a:off x="6787951" y="4749900"/>
            <a:ext cx="2213400" cy="393600"/>
          </a:xfrm>
          <a:prstGeom prst="rect">
            <a:avLst/>
          </a:prstGeom>
        </p:spPr>
        <p:txBody>
          <a:bodyPr anchorCtr="0" anchor="ctr" bIns="91425" lIns="91425" spcFirstLastPara="1" rIns="91425" wrap="square" tIns="91425">
            <a:normAutofit/>
          </a:bodyPr>
          <a:lstStyle>
            <a:lvl1pPr lvl="0" rtl="0" algn="r">
              <a:buNone/>
              <a:defRPr sz="800">
                <a:solidFill>
                  <a:srgbClr val="606060"/>
                </a:solidFill>
                <a:latin typeface="Noto Sans Light"/>
                <a:ea typeface="Noto Sans Light"/>
                <a:cs typeface="Noto Sans Light"/>
                <a:sym typeface="Noto Sans Light"/>
              </a:defRPr>
            </a:lvl1pPr>
            <a:lvl2pPr lvl="1" rtl="0" algn="r">
              <a:buNone/>
              <a:defRPr sz="800">
                <a:solidFill>
                  <a:srgbClr val="606060"/>
                </a:solidFill>
                <a:latin typeface="Noto Sans Light"/>
                <a:ea typeface="Noto Sans Light"/>
                <a:cs typeface="Noto Sans Light"/>
                <a:sym typeface="Noto Sans Light"/>
              </a:defRPr>
            </a:lvl2pPr>
            <a:lvl3pPr lvl="2" rtl="0" algn="r">
              <a:buNone/>
              <a:defRPr sz="800">
                <a:solidFill>
                  <a:srgbClr val="606060"/>
                </a:solidFill>
                <a:latin typeface="Noto Sans Light"/>
                <a:ea typeface="Noto Sans Light"/>
                <a:cs typeface="Noto Sans Light"/>
                <a:sym typeface="Noto Sans Light"/>
              </a:defRPr>
            </a:lvl3pPr>
            <a:lvl4pPr lvl="3" rtl="0" algn="r">
              <a:buNone/>
              <a:defRPr sz="800">
                <a:solidFill>
                  <a:srgbClr val="606060"/>
                </a:solidFill>
                <a:latin typeface="Noto Sans Light"/>
                <a:ea typeface="Noto Sans Light"/>
                <a:cs typeface="Noto Sans Light"/>
                <a:sym typeface="Noto Sans Light"/>
              </a:defRPr>
            </a:lvl4pPr>
            <a:lvl5pPr lvl="4" rtl="0" algn="r">
              <a:buNone/>
              <a:defRPr sz="800">
                <a:solidFill>
                  <a:srgbClr val="606060"/>
                </a:solidFill>
                <a:latin typeface="Noto Sans Light"/>
                <a:ea typeface="Noto Sans Light"/>
                <a:cs typeface="Noto Sans Light"/>
                <a:sym typeface="Noto Sans Light"/>
              </a:defRPr>
            </a:lvl5pPr>
            <a:lvl6pPr lvl="5" rtl="0" algn="r">
              <a:buNone/>
              <a:defRPr sz="800">
                <a:solidFill>
                  <a:srgbClr val="606060"/>
                </a:solidFill>
                <a:latin typeface="Noto Sans Light"/>
                <a:ea typeface="Noto Sans Light"/>
                <a:cs typeface="Noto Sans Light"/>
                <a:sym typeface="Noto Sans Light"/>
              </a:defRPr>
            </a:lvl6pPr>
            <a:lvl7pPr lvl="6" rtl="0" algn="r">
              <a:buNone/>
              <a:defRPr sz="800">
                <a:solidFill>
                  <a:srgbClr val="606060"/>
                </a:solidFill>
                <a:latin typeface="Noto Sans Light"/>
                <a:ea typeface="Noto Sans Light"/>
                <a:cs typeface="Noto Sans Light"/>
                <a:sym typeface="Noto Sans Light"/>
              </a:defRPr>
            </a:lvl7pPr>
            <a:lvl8pPr lvl="7" rtl="0" algn="r">
              <a:buNone/>
              <a:defRPr sz="800">
                <a:solidFill>
                  <a:srgbClr val="606060"/>
                </a:solidFill>
                <a:latin typeface="Noto Sans Light"/>
                <a:ea typeface="Noto Sans Light"/>
                <a:cs typeface="Noto Sans Light"/>
                <a:sym typeface="Noto Sans Light"/>
              </a:defRPr>
            </a:lvl8pPr>
            <a:lvl9pPr lvl="8" rtl="0" algn="r">
              <a:buNone/>
              <a:defRPr sz="800">
                <a:solidFill>
                  <a:srgbClr val="606060"/>
                </a:solidFill>
                <a:latin typeface="Noto Sans Light"/>
                <a:ea typeface="Noto Sans Light"/>
                <a:cs typeface="Noto Sans Light"/>
                <a:sym typeface="Noto Sans Light"/>
              </a:defRPr>
            </a:lvl9pPr>
          </a:lstStyle>
          <a:p>
            <a:pPr indent="0" lvl="0" marL="0" rtl="0" algn="r">
              <a:spcBef>
                <a:spcPts val="0"/>
              </a:spcBef>
              <a:spcAft>
                <a:spcPts val="0"/>
              </a:spcAft>
              <a:buNone/>
            </a:pPr>
            <a:r>
              <a:rPr lang="en"/>
              <a:t>lecturio.com |</a:t>
            </a:r>
            <a:r>
              <a:rPr lang="en"/>
              <a:t> </a:t>
            </a:r>
            <a:r>
              <a:rPr lang="en"/>
              <a:t>Page </a:t>
            </a: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oom Participant Survey Slide">
  <p:cSld name="CUSTOM_1">
    <p:spTree>
      <p:nvGrpSpPr>
        <p:cNvPr id="119" name="Shape 119"/>
        <p:cNvGrpSpPr/>
        <p:nvPr/>
      </p:nvGrpSpPr>
      <p:grpSpPr>
        <a:xfrm>
          <a:off x="0" y="0"/>
          <a:ext cx="0" cy="0"/>
          <a:chOff x="0" y="0"/>
          <a:chExt cx="0" cy="0"/>
        </a:xfrm>
      </p:grpSpPr>
      <p:pic>
        <p:nvPicPr>
          <p:cNvPr id="120" name="Google Shape;120;p25"/>
          <p:cNvPicPr preferRelativeResize="0"/>
          <p:nvPr/>
        </p:nvPicPr>
        <p:blipFill>
          <a:blip r:embed="rId2">
            <a:alphaModFix/>
          </a:blip>
          <a:stretch>
            <a:fillRect/>
          </a:stretch>
        </p:blipFill>
        <p:spPr>
          <a:xfrm>
            <a:off x="1352177" y="1264875"/>
            <a:ext cx="6439649" cy="3763799"/>
          </a:xfrm>
          <a:prstGeom prst="rect">
            <a:avLst/>
          </a:prstGeom>
          <a:noFill/>
          <a:ln>
            <a:noFill/>
          </a:ln>
        </p:spPr>
      </p:pic>
      <p:sp>
        <p:nvSpPr>
          <p:cNvPr id="121" name="Google Shape;121;p25"/>
          <p:cNvSpPr txBox="1"/>
          <p:nvPr>
            <p:ph idx="12" type="sldNum"/>
          </p:nvPr>
        </p:nvSpPr>
        <p:spPr>
          <a:xfrm>
            <a:off x="6787951" y="4749900"/>
            <a:ext cx="2213400" cy="393600"/>
          </a:xfrm>
          <a:prstGeom prst="rect">
            <a:avLst/>
          </a:prstGeom>
        </p:spPr>
        <p:txBody>
          <a:bodyPr anchorCtr="0" anchor="ctr" bIns="91425" lIns="91425" spcFirstLastPara="1" rIns="91425" wrap="square" tIns="91425">
            <a:normAutofit/>
          </a:bodyPr>
          <a:lstStyle>
            <a:lvl1pPr lvl="0" rtl="0" algn="r">
              <a:buNone/>
              <a:defRPr sz="800">
                <a:solidFill>
                  <a:srgbClr val="606060"/>
                </a:solidFill>
                <a:latin typeface="Noto Sans Light"/>
                <a:ea typeface="Noto Sans Light"/>
                <a:cs typeface="Noto Sans Light"/>
                <a:sym typeface="Noto Sans Light"/>
              </a:defRPr>
            </a:lvl1pPr>
            <a:lvl2pPr lvl="1" rtl="0" algn="r">
              <a:buNone/>
              <a:defRPr sz="800">
                <a:solidFill>
                  <a:srgbClr val="606060"/>
                </a:solidFill>
                <a:latin typeface="Noto Sans Light"/>
                <a:ea typeface="Noto Sans Light"/>
                <a:cs typeface="Noto Sans Light"/>
                <a:sym typeface="Noto Sans Light"/>
              </a:defRPr>
            </a:lvl2pPr>
            <a:lvl3pPr lvl="2" rtl="0" algn="r">
              <a:buNone/>
              <a:defRPr sz="800">
                <a:solidFill>
                  <a:srgbClr val="606060"/>
                </a:solidFill>
                <a:latin typeface="Noto Sans Light"/>
                <a:ea typeface="Noto Sans Light"/>
                <a:cs typeface="Noto Sans Light"/>
                <a:sym typeface="Noto Sans Light"/>
              </a:defRPr>
            </a:lvl3pPr>
            <a:lvl4pPr lvl="3" rtl="0" algn="r">
              <a:buNone/>
              <a:defRPr sz="800">
                <a:solidFill>
                  <a:srgbClr val="606060"/>
                </a:solidFill>
                <a:latin typeface="Noto Sans Light"/>
                <a:ea typeface="Noto Sans Light"/>
                <a:cs typeface="Noto Sans Light"/>
                <a:sym typeface="Noto Sans Light"/>
              </a:defRPr>
            </a:lvl4pPr>
            <a:lvl5pPr lvl="4" rtl="0" algn="r">
              <a:buNone/>
              <a:defRPr sz="800">
                <a:solidFill>
                  <a:srgbClr val="606060"/>
                </a:solidFill>
                <a:latin typeface="Noto Sans Light"/>
                <a:ea typeface="Noto Sans Light"/>
                <a:cs typeface="Noto Sans Light"/>
                <a:sym typeface="Noto Sans Light"/>
              </a:defRPr>
            </a:lvl5pPr>
            <a:lvl6pPr lvl="5" rtl="0" algn="r">
              <a:buNone/>
              <a:defRPr sz="800">
                <a:solidFill>
                  <a:srgbClr val="606060"/>
                </a:solidFill>
                <a:latin typeface="Noto Sans Light"/>
                <a:ea typeface="Noto Sans Light"/>
                <a:cs typeface="Noto Sans Light"/>
                <a:sym typeface="Noto Sans Light"/>
              </a:defRPr>
            </a:lvl6pPr>
            <a:lvl7pPr lvl="6" rtl="0" algn="r">
              <a:buNone/>
              <a:defRPr sz="800">
                <a:solidFill>
                  <a:srgbClr val="606060"/>
                </a:solidFill>
                <a:latin typeface="Noto Sans Light"/>
                <a:ea typeface="Noto Sans Light"/>
                <a:cs typeface="Noto Sans Light"/>
                <a:sym typeface="Noto Sans Light"/>
              </a:defRPr>
            </a:lvl7pPr>
            <a:lvl8pPr lvl="7" rtl="0" algn="r">
              <a:buNone/>
              <a:defRPr sz="800">
                <a:solidFill>
                  <a:srgbClr val="606060"/>
                </a:solidFill>
                <a:latin typeface="Noto Sans Light"/>
                <a:ea typeface="Noto Sans Light"/>
                <a:cs typeface="Noto Sans Light"/>
                <a:sym typeface="Noto Sans Light"/>
              </a:defRPr>
            </a:lvl8pPr>
            <a:lvl9pPr lvl="8" rtl="0" algn="r">
              <a:buNone/>
              <a:defRPr sz="800">
                <a:solidFill>
                  <a:srgbClr val="606060"/>
                </a:solidFill>
                <a:latin typeface="Noto Sans Light"/>
                <a:ea typeface="Noto Sans Light"/>
                <a:cs typeface="Noto Sans Light"/>
                <a:sym typeface="Noto Sans Light"/>
              </a:defRPr>
            </a:lvl9pPr>
          </a:lstStyle>
          <a:p>
            <a:pPr indent="0" lvl="0" marL="0" rtl="0" algn="r">
              <a:spcBef>
                <a:spcPts val="0"/>
              </a:spcBef>
              <a:spcAft>
                <a:spcPts val="0"/>
              </a:spcAft>
              <a:buNone/>
            </a:pPr>
            <a:r>
              <a:rPr lang="en"/>
              <a:t>lecturio.com |</a:t>
            </a:r>
            <a:r>
              <a:rPr lang="en"/>
              <a:t> </a:t>
            </a:r>
            <a:r>
              <a:rPr lang="en"/>
              <a:t>Page </a:t>
            </a: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duction Slide 1">
  <p:cSld name="CUSTOM_7">
    <p:bg>
      <p:bgPr>
        <a:solidFill>
          <a:srgbClr val="253650"/>
        </a:solidFill>
      </p:bgPr>
    </p:bg>
    <p:spTree>
      <p:nvGrpSpPr>
        <p:cNvPr id="122" name="Shape 122"/>
        <p:cNvGrpSpPr/>
        <p:nvPr/>
      </p:nvGrpSpPr>
      <p:grpSpPr>
        <a:xfrm>
          <a:off x="0" y="0"/>
          <a:ext cx="0" cy="0"/>
          <a:chOff x="0" y="0"/>
          <a:chExt cx="0" cy="0"/>
        </a:xfrm>
      </p:grpSpPr>
      <p:pic>
        <p:nvPicPr>
          <p:cNvPr id="123" name="Google Shape;123;p26"/>
          <p:cNvPicPr preferRelativeResize="0"/>
          <p:nvPr/>
        </p:nvPicPr>
        <p:blipFill rotWithShape="1">
          <a:blip r:embed="rId2">
            <a:alphaModFix/>
          </a:blip>
          <a:srcRect b="29" l="0" r="0" t="29"/>
          <a:stretch/>
        </p:blipFill>
        <p:spPr>
          <a:xfrm>
            <a:off x="462225" y="962275"/>
            <a:ext cx="885255" cy="915299"/>
          </a:xfrm>
          <a:prstGeom prst="rect">
            <a:avLst/>
          </a:prstGeom>
          <a:noFill/>
          <a:ln>
            <a:noFill/>
          </a:ln>
        </p:spPr>
      </p:pic>
      <p:sp>
        <p:nvSpPr>
          <p:cNvPr id="124" name="Google Shape;124;p26"/>
          <p:cNvSpPr/>
          <p:nvPr/>
        </p:nvSpPr>
        <p:spPr>
          <a:xfrm>
            <a:off x="4572000" y="0"/>
            <a:ext cx="45774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FFFCF4"/>
              </a:solidFill>
            </a:endParaRPr>
          </a:p>
        </p:txBody>
      </p:sp>
      <p:pic>
        <p:nvPicPr>
          <p:cNvPr id="125" name="Google Shape;125;p26"/>
          <p:cNvPicPr preferRelativeResize="0"/>
          <p:nvPr/>
        </p:nvPicPr>
        <p:blipFill>
          <a:blip r:embed="rId3">
            <a:alphaModFix/>
          </a:blip>
          <a:stretch>
            <a:fillRect/>
          </a:stretch>
        </p:blipFill>
        <p:spPr>
          <a:xfrm>
            <a:off x="635075" y="1248450"/>
            <a:ext cx="422600" cy="342950"/>
          </a:xfrm>
          <a:prstGeom prst="rect">
            <a:avLst/>
          </a:prstGeom>
          <a:noFill/>
          <a:ln>
            <a:noFill/>
          </a:ln>
        </p:spPr>
      </p:pic>
      <p:sp>
        <p:nvSpPr>
          <p:cNvPr id="126" name="Google Shape;126;p26"/>
          <p:cNvSpPr txBox="1"/>
          <p:nvPr>
            <p:ph type="title"/>
          </p:nvPr>
        </p:nvSpPr>
        <p:spPr>
          <a:xfrm>
            <a:off x="1519888" y="1074725"/>
            <a:ext cx="2589900" cy="1502400"/>
          </a:xfrm>
          <a:prstGeom prst="rect">
            <a:avLst/>
          </a:prstGeom>
        </p:spPr>
        <p:txBody>
          <a:bodyPr anchorCtr="0" anchor="t" bIns="91425" lIns="91425" spcFirstLastPara="1" rIns="91425" wrap="square" tIns="91425">
            <a:spAutoFit/>
          </a:bodyPr>
          <a:lstStyle>
            <a:lvl1pPr lvl="0" rtl="0">
              <a:spcBef>
                <a:spcPts val="0"/>
              </a:spcBef>
              <a:spcAft>
                <a:spcPts val="0"/>
              </a:spcAft>
              <a:buClr>
                <a:schemeClr val="lt1"/>
              </a:buClr>
              <a:buSzPts val="3600"/>
              <a:buFont typeface="Noto Sans"/>
              <a:buNone/>
              <a:defRPr b="1" sz="3600">
                <a:solidFill>
                  <a:schemeClr val="lt1"/>
                </a:solidFill>
                <a:latin typeface="Noto Sans"/>
                <a:ea typeface="Noto Sans"/>
                <a:cs typeface="Noto Sans"/>
                <a:sym typeface="Noto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7" name="Google Shape;127;p26"/>
          <p:cNvSpPr txBox="1"/>
          <p:nvPr>
            <p:ph idx="1" type="body"/>
          </p:nvPr>
        </p:nvSpPr>
        <p:spPr>
          <a:xfrm>
            <a:off x="4957050" y="1184425"/>
            <a:ext cx="3651900" cy="3399900"/>
          </a:xfrm>
          <a:prstGeom prst="rect">
            <a:avLst/>
          </a:prstGeom>
        </p:spPr>
        <p:txBody>
          <a:bodyPr anchorCtr="0" anchor="t" bIns="91425" lIns="91425" spcFirstLastPara="1" rIns="91425" wrap="square" tIns="91425">
            <a:spAutoFit/>
          </a:bodyPr>
          <a:lstStyle>
            <a:lvl1pPr indent="-317500" lvl="0" marL="457200" rtl="0">
              <a:lnSpc>
                <a:spcPct val="115000"/>
              </a:lnSpc>
              <a:spcBef>
                <a:spcPts val="0"/>
              </a:spcBef>
              <a:spcAft>
                <a:spcPts val="0"/>
              </a:spcAft>
              <a:buSzPts val="1400"/>
              <a:buChar char="●"/>
              <a:defRPr/>
            </a:lvl1pPr>
            <a:lvl2pPr indent="-317500" lvl="1" marL="914400" rtl="0">
              <a:lnSpc>
                <a:spcPct val="115000"/>
              </a:lnSpc>
              <a:spcBef>
                <a:spcPts val="0"/>
              </a:spcBef>
              <a:spcAft>
                <a:spcPts val="0"/>
              </a:spcAft>
              <a:buSzPts val="1400"/>
              <a:buChar char="○"/>
              <a:defRPr/>
            </a:lvl2pPr>
            <a:lvl3pPr indent="-317500" lvl="2" marL="1371600" rtl="0">
              <a:lnSpc>
                <a:spcPct val="115000"/>
              </a:lnSpc>
              <a:spcBef>
                <a:spcPts val="0"/>
              </a:spcBef>
              <a:spcAft>
                <a:spcPts val="0"/>
              </a:spcAft>
              <a:buSzPts val="1400"/>
              <a:buChar char="■"/>
              <a:defRPr/>
            </a:lvl3pPr>
            <a:lvl4pPr indent="-317500" lvl="3" marL="1828800" rtl="0">
              <a:lnSpc>
                <a:spcPct val="115000"/>
              </a:lnSpc>
              <a:spcBef>
                <a:spcPts val="0"/>
              </a:spcBef>
              <a:spcAft>
                <a:spcPts val="0"/>
              </a:spcAft>
              <a:buSzPts val="1400"/>
              <a:buChar char="●"/>
              <a:defRPr/>
            </a:lvl4pPr>
            <a:lvl5pPr indent="-317500" lvl="4" marL="2286000" rtl="0">
              <a:lnSpc>
                <a:spcPct val="115000"/>
              </a:lnSpc>
              <a:spcBef>
                <a:spcPts val="0"/>
              </a:spcBef>
              <a:spcAft>
                <a:spcPts val="0"/>
              </a:spcAft>
              <a:buSzPts val="1400"/>
              <a:buChar char="○"/>
              <a:defRPr/>
            </a:lvl5pPr>
            <a:lvl6pPr indent="-317500" lvl="5" marL="2743200" rtl="0">
              <a:lnSpc>
                <a:spcPct val="115000"/>
              </a:lnSpc>
              <a:spcBef>
                <a:spcPts val="0"/>
              </a:spcBef>
              <a:spcAft>
                <a:spcPts val="0"/>
              </a:spcAft>
              <a:buSzPts val="1400"/>
              <a:buChar char="■"/>
              <a:defRPr/>
            </a:lvl6pPr>
            <a:lvl7pPr indent="-317500" lvl="6" marL="3200400" rtl="0">
              <a:lnSpc>
                <a:spcPct val="115000"/>
              </a:lnSpc>
              <a:spcBef>
                <a:spcPts val="0"/>
              </a:spcBef>
              <a:spcAft>
                <a:spcPts val="0"/>
              </a:spcAft>
              <a:buSzPts val="1400"/>
              <a:buChar char="●"/>
              <a:defRPr/>
            </a:lvl7pPr>
            <a:lvl8pPr indent="-317500" lvl="7" marL="3657600" rtl="0">
              <a:lnSpc>
                <a:spcPct val="115000"/>
              </a:lnSpc>
              <a:spcBef>
                <a:spcPts val="0"/>
              </a:spcBef>
              <a:spcAft>
                <a:spcPts val="0"/>
              </a:spcAft>
              <a:buSzPts val="1400"/>
              <a:buChar char="○"/>
              <a:defRPr/>
            </a:lvl8pPr>
            <a:lvl9pPr indent="-317500" lvl="8" marL="4114800" rtl="0">
              <a:lnSpc>
                <a:spcPct val="115000"/>
              </a:lnSpc>
              <a:spcBef>
                <a:spcPts val="0"/>
              </a:spcBef>
              <a:spcAft>
                <a:spcPts val="0"/>
              </a:spcAft>
              <a:buSzPts val="1400"/>
              <a:buChar char="■"/>
              <a:defRPr/>
            </a:lvl9pPr>
          </a:lstStyle>
          <a:p/>
        </p:txBody>
      </p:sp>
      <p:sp>
        <p:nvSpPr>
          <p:cNvPr id="128" name="Google Shape;128;p26"/>
          <p:cNvSpPr txBox="1"/>
          <p:nvPr>
            <p:ph idx="12" type="sldNum"/>
          </p:nvPr>
        </p:nvSpPr>
        <p:spPr>
          <a:xfrm>
            <a:off x="6787951" y="4749900"/>
            <a:ext cx="2213400" cy="393600"/>
          </a:xfrm>
          <a:prstGeom prst="rect">
            <a:avLst/>
          </a:prstGeom>
        </p:spPr>
        <p:txBody>
          <a:bodyPr anchorCtr="0" anchor="ctr" bIns="91425" lIns="91425" spcFirstLastPara="1" rIns="91425" wrap="square" tIns="91425">
            <a:normAutofit/>
          </a:bodyPr>
          <a:lstStyle>
            <a:lvl1pPr lvl="0" rtl="0" algn="r">
              <a:buNone/>
              <a:defRPr sz="800">
                <a:solidFill>
                  <a:srgbClr val="606060"/>
                </a:solidFill>
                <a:latin typeface="Noto Sans Light"/>
                <a:ea typeface="Noto Sans Light"/>
                <a:cs typeface="Noto Sans Light"/>
                <a:sym typeface="Noto Sans Light"/>
              </a:defRPr>
            </a:lvl1pPr>
            <a:lvl2pPr lvl="1" rtl="0" algn="r">
              <a:buNone/>
              <a:defRPr sz="800">
                <a:solidFill>
                  <a:srgbClr val="606060"/>
                </a:solidFill>
                <a:latin typeface="Noto Sans Light"/>
                <a:ea typeface="Noto Sans Light"/>
                <a:cs typeface="Noto Sans Light"/>
                <a:sym typeface="Noto Sans Light"/>
              </a:defRPr>
            </a:lvl2pPr>
            <a:lvl3pPr lvl="2" rtl="0" algn="r">
              <a:buNone/>
              <a:defRPr sz="800">
                <a:solidFill>
                  <a:srgbClr val="606060"/>
                </a:solidFill>
                <a:latin typeface="Noto Sans Light"/>
                <a:ea typeface="Noto Sans Light"/>
                <a:cs typeface="Noto Sans Light"/>
                <a:sym typeface="Noto Sans Light"/>
              </a:defRPr>
            </a:lvl3pPr>
            <a:lvl4pPr lvl="3" rtl="0" algn="r">
              <a:buNone/>
              <a:defRPr sz="800">
                <a:solidFill>
                  <a:srgbClr val="606060"/>
                </a:solidFill>
                <a:latin typeface="Noto Sans Light"/>
                <a:ea typeface="Noto Sans Light"/>
                <a:cs typeface="Noto Sans Light"/>
                <a:sym typeface="Noto Sans Light"/>
              </a:defRPr>
            </a:lvl4pPr>
            <a:lvl5pPr lvl="4" rtl="0" algn="r">
              <a:buNone/>
              <a:defRPr sz="800">
                <a:solidFill>
                  <a:srgbClr val="606060"/>
                </a:solidFill>
                <a:latin typeface="Noto Sans Light"/>
                <a:ea typeface="Noto Sans Light"/>
                <a:cs typeface="Noto Sans Light"/>
                <a:sym typeface="Noto Sans Light"/>
              </a:defRPr>
            </a:lvl5pPr>
            <a:lvl6pPr lvl="5" rtl="0" algn="r">
              <a:buNone/>
              <a:defRPr sz="800">
                <a:solidFill>
                  <a:srgbClr val="606060"/>
                </a:solidFill>
                <a:latin typeface="Noto Sans Light"/>
                <a:ea typeface="Noto Sans Light"/>
                <a:cs typeface="Noto Sans Light"/>
                <a:sym typeface="Noto Sans Light"/>
              </a:defRPr>
            </a:lvl6pPr>
            <a:lvl7pPr lvl="6" rtl="0" algn="r">
              <a:buNone/>
              <a:defRPr sz="800">
                <a:solidFill>
                  <a:srgbClr val="606060"/>
                </a:solidFill>
                <a:latin typeface="Noto Sans Light"/>
                <a:ea typeface="Noto Sans Light"/>
                <a:cs typeface="Noto Sans Light"/>
                <a:sym typeface="Noto Sans Light"/>
              </a:defRPr>
            </a:lvl7pPr>
            <a:lvl8pPr lvl="7" rtl="0" algn="r">
              <a:buNone/>
              <a:defRPr sz="800">
                <a:solidFill>
                  <a:srgbClr val="606060"/>
                </a:solidFill>
                <a:latin typeface="Noto Sans Light"/>
                <a:ea typeface="Noto Sans Light"/>
                <a:cs typeface="Noto Sans Light"/>
                <a:sym typeface="Noto Sans Light"/>
              </a:defRPr>
            </a:lvl8pPr>
            <a:lvl9pPr lvl="8" rtl="0" algn="r">
              <a:buNone/>
              <a:defRPr sz="800">
                <a:solidFill>
                  <a:srgbClr val="606060"/>
                </a:solidFill>
                <a:latin typeface="Noto Sans Light"/>
                <a:ea typeface="Noto Sans Light"/>
                <a:cs typeface="Noto Sans Light"/>
                <a:sym typeface="Noto Sans Light"/>
              </a:defRPr>
            </a:lvl9pPr>
          </a:lstStyle>
          <a:p>
            <a:pPr indent="0" lvl="0" marL="0" rtl="0" algn="r">
              <a:spcBef>
                <a:spcPts val="0"/>
              </a:spcBef>
              <a:spcAft>
                <a:spcPts val="0"/>
              </a:spcAft>
              <a:buNone/>
            </a:pPr>
            <a:r>
              <a:rPr lang="en"/>
              <a:t>lecturio.com |</a:t>
            </a:r>
            <a:r>
              <a:rPr lang="en"/>
              <a:t> </a:t>
            </a:r>
            <a:r>
              <a:rPr lang="en"/>
              <a:t>Page </a:t>
            </a:r>
            <a:fld id="{00000000-1234-1234-1234-123412341234}" type="slidenum">
              <a:rPr lang="en"/>
              <a:t>‹#›</a:t>
            </a:fld>
            <a:endParaRPr/>
          </a:p>
        </p:txBody>
      </p:sp>
    </p:spTree>
  </p:cSld>
  <p:clrMapOvr>
    <a:masterClrMapping/>
  </p:clrMapOvr>
  <p:extLst>
    <p:ext uri="{DCECCB84-F9BA-43D5-87BE-67443E8EF086}">
      <p15:sldGuideLst>
        <p15:guide id="1" pos="5329">
          <p15:clr>
            <a:srgbClr val="E46962"/>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9" name="Shape 129"/>
        <p:cNvGrpSpPr/>
        <p:nvPr/>
      </p:nvGrpSpPr>
      <p:grpSpPr>
        <a:xfrm>
          <a:off x="0" y="0"/>
          <a:ext cx="0" cy="0"/>
          <a:chOff x="0" y="0"/>
          <a:chExt cx="0" cy="0"/>
        </a:xfrm>
      </p:grpSpPr>
      <p:sp>
        <p:nvSpPr>
          <p:cNvPr id="130" name="Google Shape;130;p27"/>
          <p:cNvSpPr txBox="1"/>
          <p:nvPr>
            <p:ph idx="12" type="sldNum"/>
          </p:nvPr>
        </p:nvSpPr>
        <p:spPr>
          <a:xfrm>
            <a:off x="6787951" y="4749900"/>
            <a:ext cx="2213400" cy="393600"/>
          </a:xfrm>
          <a:prstGeom prst="rect">
            <a:avLst/>
          </a:prstGeom>
        </p:spPr>
        <p:txBody>
          <a:bodyPr anchorCtr="0" anchor="ctr" bIns="91425" lIns="91425" spcFirstLastPara="1" rIns="91425" wrap="square" tIns="91425">
            <a:normAutofit/>
          </a:bodyPr>
          <a:lstStyle>
            <a:lvl1pPr lvl="0" rtl="0" algn="r">
              <a:buNone/>
              <a:defRPr sz="800">
                <a:solidFill>
                  <a:srgbClr val="606060"/>
                </a:solidFill>
                <a:latin typeface="Noto Sans Light"/>
                <a:ea typeface="Noto Sans Light"/>
                <a:cs typeface="Noto Sans Light"/>
                <a:sym typeface="Noto Sans Light"/>
              </a:defRPr>
            </a:lvl1pPr>
            <a:lvl2pPr lvl="1" rtl="0" algn="r">
              <a:buNone/>
              <a:defRPr sz="800">
                <a:solidFill>
                  <a:srgbClr val="606060"/>
                </a:solidFill>
                <a:latin typeface="Noto Sans Light"/>
                <a:ea typeface="Noto Sans Light"/>
                <a:cs typeface="Noto Sans Light"/>
                <a:sym typeface="Noto Sans Light"/>
              </a:defRPr>
            </a:lvl2pPr>
            <a:lvl3pPr lvl="2" rtl="0" algn="r">
              <a:buNone/>
              <a:defRPr sz="800">
                <a:solidFill>
                  <a:srgbClr val="606060"/>
                </a:solidFill>
                <a:latin typeface="Noto Sans Light"/>
                <a:ea typeface="Noto Sans Light"/>
                <a:cs typeface="Noto Sans Light"/>
                <a:sym typeface="Noto Sans Light"/>
              </a:defRPr>
            </a:lvl3pPr>
            <a:lvl4pPr lvl="3" rtl="0" algn="r">
              <a:buNone/>
              <a:defRPr sz="800">
                <a:solidFill>
                  <a:srgbClr val="606060"/>
                </a:solidFill>
                <a:latin typeface="Noto Sans Light"/>
                <a:ea typeface="Noto Sans Light"/>
                <a:cs typeface="Noto Sans Light"/>
                <a:sym typeface="Noto Sans Light"/>
              </a:defRPr>
            </a:lvl4pPr>
            <a:lvl5pPr lvl="4" rtl="0" algn="r">
              <a:buNone/>
              <a:defRPr sz="800">
                <a:solidFill>
                  <a:srgbClr val="606060"/>
                </a:solidFill>
                <a:latin typeface="Noto Sans Light"/>
                <a:ea typeface="Noto Sans Light"/>
                <a:cs typeface="Noto Sans Light"/>
                <a:sym typeface="Noto Sans Light"/>
              </a:defRPr>
            </a:lvl5pPr>
            <a:lvl6pPr lvl="5" rtl="0" algn="r">
              <a:buNone/>
              <a:defRPr sz="800">
                <a:solidFill>
                  <a:srgbClr val="606060"/>
                </a:solidFill>
                <a:latin typeface="Noto Sans Light"/>
                <a:ea typeface="Noto Sans Light"/>
                <a:cs typeface="Noto Sans Light"/>
                <a:sym typeface="Noto Sans Light"/>
              </a:defRPr>
            </a:lvl6pPr>
            <a:lvl7pPr lvl="6" rtl="0" algn="r">
              <a:buNone/>
              <a:defRPr sz="800">
                <a:solidFill>
                  <a:srgbClr val="606060"/>
                </a:solidFill>
                <a:latin typeface="Noto Sans Light"/>
                <a:ea typeface="Noto Sans Light"/>
                <a:cs typeface="Noto Sans Light"/>
                <a:sym typeface="Noto Sans Light"/>
              </a:defRPr>
            </a:lvl7pPr>
            <a:lvl8pPr lvl="7" rtl="0" algn="r">
              <a:buNone/>
              <a:defRPr sz="800">
                <a:solidFill>
                  <a:srgbClr val="606060"/>
                </a:solidFill>
                <a:latin typeface="Noto Sans Light"/>
                <a:ea typeface="Noto Sans Light"/>
                <a:cs typeface="Noto Sans Light"/>
                <a:sym typeface="Noto Sans Light"/>
              </a:defRPr>
            </a:lvl8pPr>
            <a:lvl9pPr lvl="8" rtl="0" algn="r">
              <a:buNone/>
              <a:defRPr sz="800">
                <a:solidFill>
                  <a:srgbClr val="606060"/>
                </a:solidFill>
                <a:latin typeface="Noto Sans Light"/>
                <a:ea typeface="Noto Sans Light"/>
                <a:cs typeface="Noto Sans Light"/>
                <a:sym typeface="Noto Sans Light"/>
              </a:defRPr>
            </a:lvl9pPr>
          </a:lstStyle>
          <a:p>
            <a:pPr indent="0" lvl="0" marL="0" rtl="0" algn="r">
              <a:spcBef>
                <a:spcPts val="0"/>
              </a:spcBef>
              <a:spcAft>
                <a:spcPts val="0"/>
              </a:spcAft>
              <a:buNone/>
            </a:pPr>
            <a:r>
              <a:rPr lang="en"/>
              <a:t>lecturio.com |</a:t>
            </a:r>
            <a:r>
              <a:rPr lang="en"/>
              <a:t> </a:t>
            </a:r>
            <a:r>
              <a:rPr lang="en"/>
              <a:t>Page </a:t>
            </a:r>
            <a:fld id="{00000000-1234-1234-1234-123412341234}" type="slidenum">
              <a:rPr lang="en"/>
              <a:t>‹#›</a:t>
            </a:fld>
            <a:endParaRPr/>
          </a:p>
        </p:txBody>
      </p:sp>
    </p:spTree>
  </p:cSld>
  <p:clrMapOvr>
    <a:masterClrMapping/>
  </p:clrMapOvr>
  <p:extLst>
    <p:ext uri="{DCECCB84-F9BA-43D5-87BE-67443E8EF086}">
      <p15:sldGuideLst>
        <p15:guide id="1" pos="454">
          <p15:clr>
            <a:srgbClr val="E46962"/>
          </p15:clr>
        </p15:guide>
        <p15:guide id="2" pos="5306">
          <p15:clr>
            <a:srgbClr val="E46962"/>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st">
  <p:cSld name="CUSTOM_3">
    <p:spTree>
      <p:nvGrpSpPr>
        <p:cNvPr id="131" name="Shape 131"/>
        <p:cNvGrpSpPr/>
        <p:nvPr/>
      </p:nvGrpSpPr>
      <p:grpSpPr>
        <a:xfrm>
          <a:off x="0" y="0"/>
          <a:ext cx="0" cy="0"/>
          <a:chOff x="0" y="0"/>
          <a:chExt cx="0" cy="0"/>
        </a:xfrm>
      </p:grpSpPr>
      <p:sp>
        <p:nvSpPr>
          <p:cNvPr id="132" name="Google Shape;132;p28"/>
          <p:cNvSpPr/>
          <p:nvPr/>
        </p:nvSpPr>
        <p:spPr>
          <a:xfrm>
            <a:off x="4572000" y="0"/>
            <a:ext cx="4577400" cy="5143500"/>
          </a:xfrm>
          <a:prstGeom prst="rect">
            <a:avLst/>
          </a:prstGeom>
          <a:solidFill>
            <a:srgbClr val="F0F1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FFFCF4"/>
              </a:solidFill>
            </a:endParaRPr>
          </a:p>
        </p:txBody>
      </p:sp>
      <p:sp>
        <p:nvSpPr>
          <p:cNvPr id="133" name="Google Shape;133;p28"/>
          <p:cNvSpPr txBox="1"/>
          <p:nvPr>
            <p:ph type="title"/>
          </p:nvPr>
        </p:nvSpPr>
        <p:spPr>
          <a:xfrm>
            <a:off x="721150" y="276625"/>
            <a:ext cx="3059100" cy="14472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4" name="Google Shape;134;p28"/>
          <p:cNvSpPr txBox="1"/>
          <p:nvPr>
            <p:ph idx="1" type="body"/>
          </p:nvPr>
        </p:nvSpPr>
        <p:spPr>
          <a:xfrm>
            <a:off x="721150" y="1799025"/>
            <a:ext cx="3257400" cy="2842500"/>
          </a:xfrm>
          <a:prstGeom prst="rect">
            <a:avLst/>
          </a:prstGeom>
        </p:spPr>
        <p:txBody>
          <a:bodyPr anchorCtr="0" anchor="t" bIns="91425" lIns="91425" spcFirstLastPara="1" rIns="91425" wrap="square" tIns="91425">
            <a:sp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35" name="Google Shape;135;p28"/>
          <p:cNvSpPr txBox="1"/>
          <p:nvPr>
            <p:ph idx="2" type="body"/>
          </p:nvPr>
        </p:nvSpPr>
        <p:spPr>
          <a:xfrm>
            <a:off x="5232000" y="1799025"/>
            <a:ext cx="3257400" cy="2842500"/>
          </a:xfrm>
          <a:prstGeom prst="rect">
            <a:avLst/>
          </a:prstGeom>
        </p:spPr>
        <p:txBody>
          <a:bodyPr anchorCtr="0" anchor="t" bIns="91425" lIns="91425" spcFirstLastPara="1" rIns="91425" wrap="square" tIns="91425">
            <a:sp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36" name="Google Shape;136;p28"/>
          <p:cNvSpPr txBox="1"/>
          <p:nvPr>
            <p:ph idx="12" type="sldNum"/>
          </p:nvPr>
        </p:nvSpPr>
        <p:spPr>
          <a:xfrm>
            <a:off x="6787951" y="4749900"/>
            <a:ext cx="2213400" cy="393600"/>
          </a:xfrm>
          <a:prstGeom prst="rect">
            <a:avLst/>
          </a:prstGeom>
        </p:spPr>
        <p:txBody>
          <a:bodyPr anchorCtr="0" anchor="ctr" bIns="91425" lIns="91425" spcFirstLastPara="1" rIns="91425" wrap="square" tIns="91425">
            <a:normAutofit/>
          </a:bodyPr>
          <a:lstStyle>
            <a:lvl1pPr lvl="0" rtl="0" algn="r">
              <a:buNone/>
              <a:defRPr sz="800">
                <a:solidFill>
                  <a:srgbClr val="606060"/>
                </a:solidFill>
                <a:latin typeface="Noto Sans Light"/>
                <a:ea typeface="Noto Sans Light"/>
                <a:cs typeface="Noto Sans Light"/>
                <a:sym typeface="Noto Sans Light"/>
              </a:defRPr>
            </a:lvl1pPr>
            <a:lvl2pPr lvl="1" rtl="0" algn="r">
              <a:buNone/>
              <a:defRPr sz="800">
                <a:solidFill>
                  <a:srgbClr val="606060"/>
                </a:solidFill>
                <a:latin typeface="Noto Sans Light"/>
                <a:ea typeface="Noto Sans Light"/>
                <a:cs typeface="Noto Sans Light"/>
                <a:sym typeface="Noto Sans Light"/>
              </a:defRPr>
            </a:lvl2pPr>
            <a:lvl3pPr lvl="2" rtl="0" algn="r">
              <a:buNone/>
              <a:defRPr sz="800">
                <a:solidFill>
                  <a:srgbClr val="606060"/>
                </a:solidFill>
                <a:latin typeface="Noto Sans Light"/>
                <a:ea typeface="Noto Sans Light"/>
                <a:cs typeface="Noto Sans Light"/>
                <a:sym typeface="Noto Sans Light"/>
              </a:defRPr>
            </a:lvl3pPr>
            <a:lvl4pPr lvl="3" rtl="0" algn="r">
              <a:buNone/>
              <a:defRPr sz="800">
                <a:solidFill>
                  <a:srgbClr val="606060"/>
                </a:solidFill>
                <a:latin typeface="Noto Sans Light"/>
                <a:ea typeface="Noto Sans Light"/>
                <a:cs typeface="Noto Sans Light"/>
                <a:sym typeface="Noto Sans Light"/>
              </a:defRPr>
            </a:lvl4pPr>
            <a:lvl5pPr lvl="4" rtl="0" algn="r">
              <a:buNone/>
              <a:defRPr sz="800">
                <a:solidFill>
                  <a:srgbClr val="606060"/>
                </a:solidFill>
                <a:latin typeface="Noto Sans Light"/>
                <a:ea typeface="Noto Sans Light"/>
                <a:cs typeface="Noto Sans Light"/>
                <a:sym typeface="Noto Sans Light"/>
              </a:defRPr>
            </a:lvl5pPr>
            <a:lvl6pPr lvl="5" rtl="0" algn="r">
              <a:buNone/>
              <a:defRPr sz="800">
                <a:solidFill>
                  <a:srgbClr val="606060"/>
                </a:solidFill>
                <a:latin typeface="Noto Sans Light"/>
                <a:ea typeface="Noto Sans Light"/>
                <a:cs typeface="Noto Sans Light"/>
                <a:sym typeface="Noto Sans Light"/>
              </a:defRPr>
            </a:lvl6pPr>
            <a:lvl7pPr lvl="6" rtl="0" algn="r">
              <a:buNone/>
              <a:defRPr sz="800">
                <a:solidFill>
                  <a:srgbClr val="606060"/>
                </a:solidFill>
                <a:latin typeface="Noto Sans Light"/>
                <a:ea typeface="Noto Sans Light"/>
                <a:cs typeface="Noto Sans Light"/>
                <a:sym typeface="Noto Sans Light"/>
              </a:defRPr>
            </a:lvl7pPr>
            <a:lvl8pPr lvl="7" rtl="0" algn="r">
              <a:buNone/>
              <a:defRPr sz="800">
                <a:solidFill>
                  <a:srgbClr val="606060"/>
                </a:solidFill>
                <a:latin typeface="Noto Sans Light"/>
                <a:ea typeface="Noto Sans Light"/>
                <a:cs typeface="Noto Sans Light"/>
                <a:sym typeface="Noto Sans Light"/>
              </a:defRPr>
            </a:lvl8pPr>
            <a:lvl9pPr lvl="8" rtl="0" algn="r">
              <a:buNone/>
              <a:defRPr sz="800">
                <a:solidFill>
                  <a:srgbClr val="606060"/>
                </a:solidFill>
                <a:latin typeface="Noto Sans Light"/>
                <a:ea typeface="Noto Sans Light"/>
                <a:cs typeface="Noto Sans Light"/>
                <a:sym typeface="Noto Sans Light"/>
              </a:defRPr>
            </a:lvl9pPr>
          </a:lstStyle>
          <a:p>
            <a:pPr indent="0" lvl="0" marL="0" rtl="0" algn="r">
              <a:spcBef>
                <a:spcPts val="0"/>
              </a:spcBef>
              <a:spcAft>
                <a:spcPts val="0"/>
              </a:spcAft>
              <a:buNone/>
            </a:pPr>
            <a:r>
              <a:rPr lang="en"/>
              <a:t>lecturio.com |</a:t>
            </a:r>
            <a:r>
              <a:rPr lang="en"/>
              <a:t> </a:t>
            </a:r>
            <a:r>
              <a:rPr lang="en"/>
              <a:t>Page </a:t>
            </a:r>
            <a:fld id="{00000000-1234-1234-1234-123412341234}" type="slidenum">
              <a:rPr lang="en"/>
              <a:t>‹#›</a:t>
            </a:fld>
            <a:endParaRPr/>
          </a:p>
        </p:txBody>
      </p:sp>
    </p:spTree>
  </p:cSld>
  <p:clrMapOvr>
    <a:masterClrMapping/>
  </p:clrMapOvr>
  <p:extLst>
    <p:ext uri="{DCECCB84-F9BA-43D5-87BE-67443E8EF086}">
      <p15:sldGuideLst>
        <p15:guide id="1" pos="454">
          <p15:clr>
            <a:srgbClr val="E46962"/>
          </p15:clr>
        </p15:guide>
        <p15:guide id="2" pos="5306">
          <p15:clr>
            <a:srgbClr val="E46962"/>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st 1">
  <p:cSld name="CUSTOM_3_1">
    <p:spTree>
      <p:nvGrpSpPr>
        <p:cNvPr id="137" name="Shape 137"/>
        <p:cNvGrpSpPr/>
        <p:nvPr/>
      </p:nvGrpSpPr>
      <p:grpSpPr>
        <a:xfrm>
          <a:off x="0" y="0"/>
          <a:ext cx="0" cy="0"/>
          <a:chOff x="0" y="0"/>
          <a:chExt cx="0" cy="0"/>
        </a:xfrm>
      </p:grpSpPr>
      <p:sp>
        <p:nvSpPr>
          <p:cNvPr id="138" name="Google Shape;138;p29"/>
          <p:cNvSpPr/>
          <p:nvPr/>
        </p:nvSpPr>
        <p:spPr>
          <a:xfrm>
            <a:off x="0" y="0"/>
            <a:ext cx="4577400" cy="5143500"/>
          </a:xfrm>
          <a:prstGeom prst="rect">
            <a:avLst/>
          </a:prstGeom>
          <a:solidFill>
            <a:srgbClr val="F0F1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FFFCF4"/>
              </a:solidFill>
            </a:endParaRPr>
          </a:p>
        </p:txBody>
      </p:sp>
      <p:sp>
        <p:nvSpPr>
          <p:cNvPr id="139" name="Google Shape;139;p29"/>
          <p:cNvSpPr txBox="1"/>
          <p:nvPr>
            <p:ph type="title"/>
          </p:nvPr>
        </p:nvSpPr>
        <p:spPr>
          <a:xfrm>
            <a:off x="721150" y="276625"/>
            <a:ext cx="3059100" cy="14472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0" name="Google Shape;140;p29"/>
          <p:cNvSpPr txBox="1"/>
          <p:nvPr>
            <p:ph idx="1" type="body"/>
          </p:nvPr>
        </p:nvSpPr>
        <p:spPr>
          <a:xfrm>
            <a:off x="721150" y="1799025"/>
            <a:ext cx="3257400" cy="2842500"/>
          </a:xfrm>
          <a:prstGeom prst="rect">
            <a:avLst/>
          </a:prstGeom>
        </p:spPr>
        <p:txBody>
          <a:bodyPr anchorCtr="0" anchor="t" bIns="91425" lIns="91425" spcFirstLastPara="1" rIns="91425" wrap="square" tIns="91425">
            <a:sp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41" name="Google Shape;141;p29"/>
          <p:cNvSpPr txBox="1"/>
          <p:nvPr>
            <p:ph idx="2" type="body"/>
          </p:nvPr>
        </p:nvSpPr>
        <p:spPr>
          <a:xfrm>
            <a:off x="5232000" y="1799025"/>
            <a:ext cx="3257400" cy="2842500"/>
          </a:xfrm>
          <a:prstGeom prst="rect">
            <a:avLst/>
          </a:prstGeom>
        </p:spPr>
        <p:txBody>
          <a:bodyPr anchorCtr="0" anchor="t" bIns="91425" lIns="91425" spcFirstLastPara="1" rIns="91425" wrap="square" tIns="91425">
            <a:sp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42" name="Google Shape;142;p29"/>
          <p:cNvSpPr txBox="1"/>
          <p:nvPr>
            <p:ph idx="12" type="sldNum"/>
          </p:nvPr>
        </p:nvSpPr>
        <p:spPr>
          <a:xfrm>
            <a:off x="6787951" y="4749900"/>
            <a:ext cx="2213400" cy="393600"/>
          </a:xfrm>
          <a:prstGeom prst="rect">
            <a:avLst/>
          </a:prstGeom>
        </p:spPr>
        <p:txBody>
          <a:bodyPr anchorCtr="0" anchor="ctr" bIns="91425" lIns="91425" spcFirstLastPara="1" rIns="91425" wrap="square" tIns="91425">
            <a:normAutofit/>
          </a:bodyPr>
          <a:lstStyle>
            <a:lvl1pPr lvl="0" rtl="0" algn="r">
              <a:buNone/>
              <a:defRPr sz="800">
                <a:solidFill>
                  <a:srgbClr val="606060"/>
                </a:solidFill>
                <a:latin typeface="Noto Sans Light"/>
                <a:ea typeface="Noto Sans Light"/>
                <a:cs typeface="Noto Sans Light"/>
                <a:sym typeface="Noto Sans Light"/>
              </a:defRPr>
            </a:lvl1pPr>
            <a:lvl2pPr lvl="1" rtl="0" algn="r">
              <a:buNone/>
              <a:defRPr sz="800">
                <a:solidFill>
                  <a:srgbClr val="606060"/>
                </a:solidFill>
                <a:latin typeface="Noto Sans Light"/>
                <a:ea typeface="Noto Sans Light"/>
                <a:cs typeface="Noto Sans Light"/>
                <a:sym typeface="Noto Sans Light"/>
              </a:defRPr>
            </a:lvl2pPr>
            <a:lvl3pPr lvl="2" rtl="0" algn="r">
              <a:buNone/>
              <a:defRPr sz="800">
                <a:solidFill>
                  <a:srgbClr val="606060"/>
                </a:solidFill>
                <a:latin typeface="Noto Sans Light"/>
                <a:ea typeface="Noto Sans Light"/>
                <a:cs typeface="Noto Sans Light"/>
                <a:sym typeface="Noto Sans Light"/>
              </a:defRPr>
            </a:lvl3pPr>
            <a:lvl4pPr lvl="3" rtl="0" algn="r">
              <a:buNone/>
              <a:defRPr sz="800">
                <a:solidFill>
                  <a:srgbClr val="606060"/>
                </a:solidFill>
                <a:latin typeface="Noto Sans Light"/>
                <a:ea typeface="Noto Sans Light"/>
                <a:cs typeface="Noto Sans Light"/>
                <a:sym typeface="Noto Sans Light"/>
              </a:defRPr>
            </a:lvl4pPr>
            <a:lvl5pPr lvl="4" rtl="0" algn="r">
              <a:buNone/>
              <a:defRPr sz="800">
                <a:solidFill>
                  <a:srgbClr val="606060"/>
                </a:solidFill>
                <a:latin typeface="Noto Sans Light"/>
                <a:ea typeface="Noto Sans Light"/>
                <a:cs typeface="Noto Sans Light"/>
                <a:sym typeface="Noto Sans Light"/>
              </a:defRPr>
            </a:lvl5pPr>
            <a:lvl6pPr lvl="5" rtl="0" algn="r">
              <a:buNone/>
              <a:defRPr sz="800">
                <a:solidFill>
                  <a:srgbClr val="606060"/>
                </a:solidFill>
                <a:latin typeface="Noto Sans Light"/>
                <a:ea typeface="Noto Sans Light"/>
                <a:cs typeface="Noto Sans Light"/>
                <a:sym typeface="Noto Sans Light"/>
              </a:defRPr>
            </a:lvl6pPr>
            <a:lvl7pPr lvl="6" rtl="0" algn="r">
              <a:buNone/>
              <a:defRPr sz="800">
                <a:solidFill>
                  <a:srgbClr val="606060"/>
                </a:solidFill>
                <a:latin typeface="Noto Sans Light"/>
                <a:ea typeface="Noto Sans Light"/>
                <a:cs typeface="Noto Sans Light"/>
                <a:sym typeface="Noto Sans Light"/>
              </a:defRPr>
            </a:lvl7pPr>
            <a:lvl8pPr lvl="7" rtl="0" algn="r">
              <a:buNone/>
              <a:defRPr sz="800">
                <a:solidFill>
                  <a:srgbClr val="606060"/>
                </a:solidFill>
                <a:latin typeface="Noto Sans Light"/>
                <a:ea typeface="Noto Sans Light"/>
                <a:cs typeface="Noto Sans Light"/>
                <a:sym typeface="Noto Sans Light"/>
              </a:defRPr>
            </a:lvl8pPr>
            <a:lvl9pPr lvl="8" rtl="0" algn="r">
              <a:buNone/>
              <a:defRPr sz="800">
                <a:solidFill>
                  <a:srgbClr val="606060"/>
                </a:solidFill>
                <a:latin typeface="Noto Sans Light"/>
                <a:ea typeface="Noto Sans Light"/>
                <a:cs typeface="Noto Sans Light"/>
                <a:sym typeface="Noto Sans Light"/>
              </a:defRPr>
            </a:lvl9pPr>
          </a:lstStyle>
          <a:p>
            <a:pPr indent="0" lvl="0" marL="0" rtl="0" algn="r">
              <a:spcBef>
                <a:spcPts val="0"/>
              </a:spcBef>
              <a:spcAft>
                <a:spcPts val="0"/>
              </a:spcAft>
              <a:buNone/>
            </a:pPr>
            <a:r>
              <a:rPr lang="en"/>
              <a:t>lecturio.com |</a:t>
            </a:r>
            <a:r>
              <a:rPr lang="en"/>
              <a:t> </a:t>
            </a:r>
            <a:r>
              <a:rPr lang="en"/>
              <a:t>Page </a:t>
            </a:r>
            <a:fld id="{00000000-1234-1234-1234-123412341234}" type="slidenum">
              <a:rPr lang="en"/>
              <a:t>‹#›</a:t>
            </a:fld>
            <a:endParaRPr/>
          </a:p>
        </p:txBody>
      </p:sp>
    </p:spTree>
  </p:cSld>
  <p:clrMapOvr>
    <a:masterClrMapping/>
  </p:clrMapOvr>
  <p:extLst>
    <p:ext uri="{DCECCB84-F9BA-43D5-87BE-67443E8EF086}">
      <p15:sldGuideLst>
        <p15:guide id="1" pos="454">
          <p15:clr>
            <a:srgbClr val="E46962"/>
          </p15:clr>
        </p15:guide>
        <p15:guide id="2" pos="5306">
          <p15:clr>
            <a:srgbClr val="E46962"/>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Slide">
  <p:cSld name="CUSTOM_2">
    <p:bg>
      <p:bgPr>
        <a:solidFill>
          <a:srgbClr val="253650"/>
        </a:solidFill>
      </p:bgPr>
    </p:bg>
    <p:spTree>
      <p:nvGrpSpPr>
        <p:cNvPr id="143" name="Shape 143"/>
        <p:cNvGrpSpPr/>
        <p:nvPr/>
      </p:nvGrpSpPr>
      <p:grpSpPr>
        <a:xfrm>
          <a:off x="0" y="0"/>
          <a:ext cx="0" cy="0"/>
          <a:chOff x="0" y="0"/>
          <a:chExt cx="0" cy="0"/>
        </a:xfrm>
      </p:grpSpPr>
      <p:pic>
        <p:nvPicPr>
          <p:cNvPr id="144" name="Google Shape;144;p30"/>
          <p:cNvPicPr preferRelativeResize="0"/>
          <p:nvPr/>
        </p:nvPicPr>
        <p:blipFill rotWithShape="1">
          <a:blip r:embed="rId2">
            <a:alphaModFix/>
          </a:blip>
          <a:srcRect b="-720" l="0" r="0" t="719"/>
          <a:stretch/>
        </p:blipFill>
        <p:spPr>
          <a:xfrm>
            <a:off x="863825" y="1741125"/>
            <a:ext cx="594825" cy="603524"/>
          </a:xfrm>
          <a:prstGeom prst="rect">
            <a:avLst/>
          </a:prstGeom>
          <a:noFill/>
          <a:ln>
            <a:noFill/>
          </a:ln>
        </p:spPr>
      </p:pic>
      <p:sp>
        <p:nvSpPr>
          <p:cNvPr id="145" name="Google Shape;145;p30"/>
          <p:cNvSpPr txBox="1"/>
          <p:nvPr>
            <p:ph type="title"/>
          </p:nvPr>
        </p:nvSpPr>
        <p:spPr>
          <a:xfrm>
            <a:off x="734775" y="2335950"/>
            <a:ext cx="7479600" cy="11187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FFFFFF"/>
              </a:buClr>
              <a:buSzPts val="3600"/>
              <a:buFont typeface="Noto Sans"/>
              <a:buNone/>
              <a:defRPr b="1" sz="3600">
                <a:solidFill>
                  <a:srgbClr val="FFFFFF"/>
                </a:solidFill>
                <a:latin typeface="Noto Sans"/>
                <a:ea typeface="Noto Sans"/>
                <a:cs typeface="Noto Sans"/>
                <a:sym typeface="Noto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inition">
  <p:cSld name="BLANK_1_1">
    <p:spTree>
      <p:nvGrpSpPr>
        <p:cNvPr id="146" name="Shape 146"/>
        <p:cNvGrpSpPr/>
        <p:nvPr/>
      </p:nvGrpSpPr>
      <p:grpSpPr>
        <a:xfrm>
          <a:off x="0" y="0"/>
          <a:ext cx="0" cy="0"/>
          <a:chOff x="0" y="0"/>
          <a:chExt cx="0" cy="0"/>
        </a:xfrm>
      </p:grpSpPr>
      <p:sp>
        <p:nvSpPr>
          <p:cNvPr id="147" name="Google Shape;147;p31"/>
          <p:cNvSpPr/>
          <p:nvPr/>
        </p:nvSpPr>
        <p:spPr>
          <a:xfrm>
            <a:off x="0" y="0"/>
            <a:ext cx="3207300" cy="5143500"/>
          </a:xfrm>
          <a:prstGeom prst="rect">
            <a:avLst/>
          </a:prstGeom>
          <a:solidFill>
            <a:srgbClr val="2536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FFFCF4"/>
              </a:solidFill>
            </a:endParaRPr>
          </a:p>
        </p:txBody>
      </p:sp>
      <p:pic>
        <p:nvPicPr>
          <p:cNvPr id="148" name="Google Shape;148;p31"/>
          <p:cNvPicPr preferRelativeResize="0"/>
          <p:nvPr/>
        </p:nvPicPr>
        <p:blipFill rotWithShape="1">
          <a:blip r:embed="rId2">
            <a:alphaModFix/>
          </a:blip>
          <a:srcRect b="29" l="0" r="0" t="29"/>
          <a:stretch/>
        </p:blipFill>
        <p:spPr>
          <a:xfrm>
            <a:off x="377050" y="414675"/>
            <a:ext cx="885255" cy="915299"/>
          </a:xfrm>
          <a:prstGeom prst="rect">
            <a:avLst/>
          </a:prstGeom>
          <a:noFill/>
          <a:ln>
            <a:noFill/>
          </a:ln>
        </p:spPr>
      </p:pic>
      <p:sp>
        <p:nvSpPr>
          <p:cNvPr id="149" name="Google Shape;149;p31"/>
          <p:cNvSpPr txBox="1"/>
          <p:nvPr>
            <p:ph type="title"/>
          </p:nvPr>
        </p:nvSpPr>
        <p:spPr>
          <a:xfrm>
            <a:off x="459600" y="1417875"/>
            <a:ext cx="2483700" cy="1447200"/>
          </a:xfrm>
          <a:prstGeom prst="rect">
            <a:avLst/>
          </a:prstGeom>
        </p:spPr>
        <p:txBody>
          <a:bodyPr anchorCtr="0" anchor="t" bIns="91425" lIns="91425" spcFirstLastPara="1" rIns="91425" wrap="square" tIns="91425">
            <a:spAutoFit/>
          </a:bodyPr>
          <a:lstStyle>
            <a:lvl1pPr lvl="0" rtl="0">
              <a:spcBef>
                <a:spcPts val="0"/>
              </a:spcBef>
              <a:spcAft>
                <a:spcPts val="0"/>
              </a:spcAft>
              <a:buClr>
                <a:schemeClr val="lt1"/>
              </a:buClr>
              <a:buSzPts val="2400"/>
              <a:buFont typeface="Noto Sans"/>
              <a:buNone/>
              <a:defRPr b="1" sz="2400">
                <a:solidFill>
                  <a:schemeClr val="lt1"/>
                </a:solidFill>
                <a:latin typeface="Noto Sans"/>
                <a:ea typeface="Noto Sans"/>
                <a:cs typeface="Noto Sans"/>
                <a:sym typeface="Noto Sans"/>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pic>
        <p:nvPicPr>
          <p:cNvPr id="150" name="Google Shape;150;p31"/>
          <p:cNvPicPr preferRelativeResize="0"/>
          <p:nvPr/>
        </p:nvPicPr>
        <p:blipFill>
          <a:blip r:embed="rId3">
            <a:alphaModFix/>
          </a:blip>
          <a:stretch>
            <a:fillRect/>
          </a:stretch>
        </p:blipFill>
        <p:spPr>
          <a:xfrm>
            <a:off x="542525" y="672925"/>
            <a:ext cx="424200" cy="445900"/>
          </a:xfrm>
          <a:prstGeom prst="rect">
            <a:avLst/>
          </a:prstGeom>
          <a:noFill/>
          <a:ln>
            <a:noFill/>
          </a:ln>
        </p:spPr>
      </p:pic>
      <p:sp>
        <p:nvSpPr>
          <p:cNvPr id="151" name="Google Shape;151;p31"/>
          <p:cNvSpPr txBox="1"/>
          <p:nvPr>
            <p:ph idx="1" type="body"/>
          </p:nvPr>
        </p:nvSpPr>
        <p:spPr>
          <a:xfrm>
            <a:off x="3487500" y="1491525"/>
            <a:ext cx="5209200" cy="2873400"/>
          </a:xfrm>
          <a:prstGeom prst="rect">
            <a:avLst/>
          </a:prstGeom>
        </p:spPr>
        <p:txBody>
          <a:bodyPr anchorCtr="0" anchor="t" bIns="91425" lIns="91425" spcFirstLastPara="1" rIns="91425" wrap="square" tIns="91425">
            <a:spAutoFit/>
          </a:bodyPr>
          <a:lstStyle>
            <a:lvl1pPr indent="-317500" lvl="0" marL="4572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1pPr>
            <a:lvl2pPr indent="-317500" lvl="1" marL="9144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2pPr>
            <a:lvl3pPr indent="-317500" lvl="2" marL="13716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3pPr>
            <a:lvl4pPr indent="-317500" lvl="3" marL="18288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4pPr>
            <a:lvl5pPr indent="-317500" lvl="4" marL="22860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5pPr>
            <a:lvl6pPr indent="-317500" lvl="5" marL="27432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6pPr>
            <a:lvl7pPr indent="-317500" lvl="6" marL="32004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7pPr>
            <a:lvl8pPr indent="-317500" lvl="7" marL="36576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8pPr>
            <a:lvl9pPr indent="-317500" lvl="8" marL="41148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9pPr>
          </a:lstStyle>
          <a:p/>
        </p:txBody>
      </p:sp>
      <p:sp>
        <p:nvSpPr>
          <p:cNvPr id="152" name="Google Shape;152;p31"/>
          <p:cNvSpPr txBox="1"/>
          <p:nvPr>
            <p:ph idx="12" type="sldNum"/>
          </p:nvPr>
        </p:nvSpPr>
        <p:spPr>
          <a:xfrm>
            <a:off x="6787951" y="4749900"/>
            <a:ext cx="2213400" cy="393600"/>
          </a:xfrm>
          <a:prstGeom prst="rect">
            <a:avLst/>
          </a:prstGeom>
        </p:spPr>
        <p:txBody>
          <a:bodyPr anchorCtr="0" anchor="ctr" bIns="91425" lIns="91425" spcFirstLastPara="1" rIns="91425" wrap="square" tIns="91425">
            <a:normAutofit/>
          </a:bodyPr>
          <a:lstStyle>
            <a:lvl1pPr lvl="0" rtl="0" algn="r">
              <a:buNone/>
              <a:defRPr sz="800">
                <a:solidFill>
                  <a:srgbClr val="606060"/>
                </a:solidFill>
                <a:latin typeface="Noto Sans Light"/>
                <a:ea typeface="Noto Sans Light"/>
                <a:cs typeface="Noto Sans Light"/>
                <a:sym typeface="Noto Sans Light"/>
              </a:defRPr>
            </a:lvl1pPr>
            <a:lvl2pPr lvl="1" rtl="0" algn="r">
              <a:buNone/>
              <a:defRPr sz="800">
                <a:solidFill>
                  <a:srgbClr val="606060"/>
                </a:solidFill>
                <a:latin typeface="Noto Sans Light"/>
                <a:ea typeface="Noto Sans Light"/>
                <a:cs typeface="Noto Sans Light"/>
                <a:sym typeface="Noto Sans Light"/>
              </a:defRPr>
            </a:lvl2pPr>
            <a:lvl3pPr lvl="2" rtl="0" algn="r">
              <a:buNone/>
              <a:defRPr sz="800">
                <a:solidFill>
                  <a:srgbClr val="606060"/>
                </a:solidFill>
                <a:latin typeface="Noto Sans Light"/>
                <a:ea typeface="Noto Sans Light"/>
                <a:cs typeface="Noto Sans Light"/>
                <a:sym typeface="Noto Sans Light"/>
              </a:defRPr>
            </a:lvl3pPr>
            <a:lvl4pPr lvl="3" rtl="0" algn="r">
              <a:buNone/>
              <a:defRPr sz="800">
                <a:solidFill>
                  <a:srgbClr val="606060"/>
                </a:solidFill>
                <a:latin typeface="Noto Sans Light"/>
                <a:ea typeface="Noto Sans Light"/>
                <a:cs typeface="Noto Sans Light"/>
                <a:sym typeface="Noto Sans Light"/>
              </a:defRPr>
            </a:lvl4pPr>
            <a:lvl5pPr lvl="4" rtl="0" algn="r">
              <a:buNone/>
              <a:defRPr sz="800">
                <a:solidFill>
                  <a:srgbClr val="606060"/>
                </a:solidFill>
                <a:latin typeface="Noto Sans Light"/>
                <a:ea typeface="Noto Sans Light"/>
                <a:cs typeface="Noto Sans Light"/>
                <a:sym typeface="Noto Sans Light"/>
              </a:defRPr>
            </a:lvl5pPr>
            <a:lvl6pPr lvl="5" rtl="0" algn="r">
              <a:buNone/>
              <a:defRPr sz="800">
                <a:solidFill>
                  <a:srgbClr val="606060"/>
                </a:solidFill>
                <a:latin typeface="Noto Sans Light"/>
                <a:ea typeface="Noto Sans Light"/>
                <a:cs typeface="Noto Sans Light"/>
                <a:sym typeface="Noto Sans Light"/>
              </a:defRPr>
            </a:lvl6pPr>
            <a:lvl7pPr lvl="6" rtl="0" algn="r">
              <a:buNone/>
              <a:defRPr sz="800">
                <a:solidFill>
                  <a:srgbClr val="606060"/>
                </a:solidFill>
                <a:latin typeface="Noto Sans Light"/>
                <a:ea typeface="Noto Sans Light"/>
                <a:cs typeface="Noto Sans Light"/>
                <a:sym typeface="Noto Sans Light"/>
              </a:defRPr>
            </a:lvl7pPr>
            <a:lvl8pPr lvl="7" rtl="0" algn="r">
              <a:buNone/>
              <a:defRPr sz="800">
                <a:solidFill>
                  <a:srgbClr val="606060"/>
                </a:solidFill>
                <a:latin typeface="Noto Sans Light"/>
                <a:ea typeface="Noto Sans Light"/>
                <a:cs typeface="Noto Sans Light"/>
                <a:sym typeface="Noto Sans Light"/>
              </a:defRPr>
            </a:lvl8pPr>
            <a:lvl9pPr lvl="8" rtl="0" algn="r">
              <a:buNone/>
              <a:defRPr sz="800">
                <a:solidFill>
                  <a:srgbClr val="606060"/>
                </a:solidFill>
                <a:latin typeface="Noto Sans Light"/>
                <a:ea typeface="Noto Sans Light"/>
                <a:cs typeface="Noto Sans Light"/>
                <a:sym typeface="Noto Sans Light"/>
              </a:defRPr>
            </a:lvl9pPr>
          </a:lstStyle>
          <a:p>
            <a:pPr indent="0" lvl="0" marL="0" rtl="0" algn="r">
              <a:spcBef>
                <a:spcPts val="0"/>
              </a:spcBef>
              <a:spcAft>
                <a:spcPts val="0"/>
              </a:spcAft>
              <a:buNone/>
            </a:pPr>
            <a:r>
              <a:rPr lang="en"/>
              <a:t>lecturio.com |</a:t>
            </a:r>
            <a:r>
              <a:rPr lang="en"/>
              <a:t> </a:t>
            </a:r>
            <a:r>
              <a:rPr lang="en"/>
              <a:t>Page </a:t>
            </a:r>
            <a:fld id="{00000000-1234-1234-1234-123412341234}" type="slidenum">
              <a:rPr lang="en"/>
              <a:t>‹#›</a:t>
            </a:fld>
            <a:endParaRPr/>
          </a:p>
        </p:txBody>
      </p:sp>
    </p:spTree>
  </p:cSld>
  <p:clrMapOvr>
    <a:masterClrMapping/>
  </p:clrMapOvr>
  <p:extLst>
    <p:ext uri="{DCECCB84-F9BA-43D5-87BE-67443E8EF086}">
      <p15:sldGuideLst>
        <p15:guide id="1" pos="5329">
          <p15:clr>
            <a:srgbClr val="E46962"/>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st">
  <p:cSld name="CUSTOM_3">
    <p:spTree>
      <p:nvGrpSpPr>
        <p:cNvPr id="15" name="Shape 15"/>
        <p:cNvGrpSpPr/>
        <p:nvPr/>
      </p:nvGrpSpPr>
      <p:grpSpPr>
        <a:xfrm>
          <a:off x="0" y="0"/>
          <a:ext cx="0" cy="0"/>
          <a:chOff x="0" y="0"/>
          <a:chExt cx="0" cy="0"/>
        </a:xfrm>
      </p:grpSpPr>
      <p:sp>
        <p:nvSpPr>
          <p:cNvPr id="16" name="Google Shape;16;p4"/>
          <p:cNvSpPr/>
          <p:nvPr/>
        </p:nvSpPr>
        <p:spPr>
          <a:xfrm>
            <a:off x="4572000" y="0"/>
            <a:ext cx="4577400" cy="5143500"/>
          </a:xfrm>
          <a:prstGeom prst="rect">
            <a:avLst/>
          </a:prstGeom>
          <a:solidFill>
            <a:srgbClr val="F4F5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FFFCF4"/>
              </a:solidFill>
            </a:endParaRPr>
          </a:p>
        </p:txBody>
      </p:sp>
      <p:sp>
        <p:nvSpPr>
          <p:cNvPr id="17" name="Google Shape;17;p4"/>
          <p:cNvSpPr txBox="1"/>
          <p:nvPr/>
        </p:nvSpPr>
        <p:spPr>
          <a:xfrm>
            <a:off x="326425" y="241650"/>
            <a:ext cx="8229600" cy="5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2400">
                <a:solidFill>
                  <a:srgbClr val="253650"/>
                </a:solidFill>
                <a:latin typeface="Noto Sans"/>
                <a:ea typeface="Noto Sans"/>
                <a:cs typeface="Noto Sans"/>
                <a:sym typeface="Noto Sans"/>
              </a:rPr>
              <a:t>Webinar Series </a:t>
            </a:r>
            <a:r>
              <a:rPr b="1" lang="en" sz="2400">
                <a:solidFill>
                  <a:srgbClr val="FFC342"/>
                </a:solidFill>
                <a:latin typeface="Noto Sans"/>
                <a:ea typeface="Noto Sans"/>
                <a:cs typeface="Noto Sans"/>
                <a:sym typeface="Noto Sans"/>
              </a:rPr>
              <a:t>Host</a:t>
            </a:r>
            <a:r>
              <a:rPr b="1" lang="en" sz="2400">
                <a:solidFill>
                  <a:srgbClr val="6AB146"/>
                </a:solidFill>
                <a:latin typeface="Noto Sans"/>
                <a:ea typeface="Noto Sans"/>
                <a:cs typeface="Noto Sans"/>
                <a:sym typeface="Noto Sans"/>
              </a:rPr>
              <a:t> </a:t>
            </a:r>
            <a:endParaRPr b="1" sz="2400">
              <a:solidFill>
                <a:srgbClr val="6AB146"/>
              </a:solidFill>
              <a:latin typeface="Noto Sans"/>
              <a:ea typeface="Noto Sans"/>
              <a:cs typeface="Noto Sans"/>
              <a:sym typeface="Noto San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p:cSld name="TITLE_AND_BODY_1">
    <p:spTree>
      <p:nvGrpSpPr>
        <p:cNvPr id="153" name="Shape 153"/>
        <p:cNvGrpSpPr/>
        <p:nvPr/>
      </p:nvGrpSpPr>
      <p:grpSpPr>
        <a:xfrm>
          <a:off x="0" y="0"/>
          <a:ext cx="0" cy="0"/>
          <a:chOff x="0" y="0"/>
          <a:chExt cx="0" cy="0"/>
        </a:xfrm>
      </p:grpSpPr>
      <p:sp>
        <p:nvSpPr>
          <p:cNvPr id="154" name="Google Shape;154;p32"/>
          <p:cNvSpPr txBox="1"/>
          <p:nvPr>
            <p:ph type="title"/>
          </p:nvPr>
        </p:nvSpPr>
        <p:spPr>
          <a:xfrm>
            <a:off x="720000" y="367325"/>
            <a:ext cx="7314300" cy="567300"/>
          </a:xfrm>
          <a:prstGeom prst="rect">
            <a:avLst/>
          </a:prstGeom>
        </p:spPr>
        <p:txBody>
          <a:bodyPr anchorCtr="0" anchor="t" bIns="91425" lIns="0" spcFirstLastPara="1" rIns="91425" wrap="square" tIns="91425">
            <a:spAutoFit/>
          </a:bodyPr>
          <a:lstStyle>
            <a:lvl1pPr lvl="0" rtl="0">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5" name="Google Shape;155;p32"/>
          <p:cNvSpPr txBox="1"/>
          <p:nvPr>
            <p:ph idx="1" type="subTitle"/>
          </p:nvPr>
        </p:nvSpPr>
        <p:spPr>
          <a:xfrm>
            <a:off x="720000" y="801400"/>
            <a:ext cx="7314300" cy="518100"/>
          </a:xfrm>
          <a:prstGeom prst="rect">
            <a:avLst/>
          </a:prstGeom>
        </p:spPr>
        <p:txBody>
          <a:bodyPr anchorCtr="0" anchor="t" bIns="91425" lIns="0" spcFirstLastPara="1" rIns="91425" wrap="square" tIns="91425">
            <a:spAutoFit/>
          </a:bodyPr>
          <a:lstStyle>
            <a:lvl1pPr lvl="0"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1pPr>
            <a:lvl2pPr lvl="1"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2pPr>
            <a:lvl3pPr lvl="2"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3pPr>
            <a:lvl4pPr lvl="3"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4pPr>
            <a:lvl5pPr lvl="4"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5pPr>
            <a:lvl6pPr lvl="5"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6pPr>
            <a:lvl7pPr lvl="6"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7pPr>
            <a:lvl8pPr lvl="7"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8pPr>
            <a:lvl9pPr lvl="8"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9pPr>
          </a:lstStyle>
          <a:p/>
        </p:txBody>
      </p:sp>
      <p:sp>
        <p:nvSpPr>
          <p:cNvPr id="156" name="Google Shape;156;p32"/>
          <p:cNvSpPr txBox="1"/>
          <p:nvPr>
            <p:ph idx="2" type="body"/>
          </p:nvPr>
        </p:nvSpPr>
        <p:spPr>
          <a:xfrm>
            <a:off x="1169650" y="1502450"/>
            <a:ext cx="5939400" cy="3158400"/>
          </a:xfrm>
          <a:prstGeom prst="rect">
            <a:avLst/>
          </a:prstGeom>
        </p:spPr>
        <p:txBody>
          <a:bodyPr anchorCtr="0" anchor="t" bIns="91425" lIns="0" spcFirstLastPara="1" rIns="91425" wrap="square" tIns="91425">
            <a:spAutoFit/>
          </a:bodyPr>
          <a:lstStyle>
            <a:lvl1pPr indent="-317500" lvl="0" marL="4572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1pPr>
            <a:lvl2pPr indent="-317500" lvl="1" marL="9144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2pPr>
            <a:lvl3pPr indent="-317500" lvl="2" marL="13716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3pPr>
            <a:lvl4pPr indent="-317500" lvl="3" marL="18288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4pPr>
            <a:lvl5pPr indent="-317500" lvl="4" marL="22860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5pPr>
            <a:lvl6pPr indent="-317500" lvl="5" marL="27432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6pPr>
            <a:lvl7pPr indent="-317500" lvl="6" marL="32004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7pPr>
            <a:lvl8pPr indent="-317500" lvl="7" marL="36576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8pPr>
            <a:lvl9pPr indent="-317500" lvl="8" marL="41148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9pPr>
          </a:lstStyle>
          <a:p/>
        </p:txBody>
      </p:sp>
      <p:sp>
        <p:nvSpPr>
          <p:cNvPr id="157" name="Google Shape;157;p32"/>
          <p:cNvSpPr txBox="1"/>
          <p:nvPr>
            <p:ph idx="12" type="sldNum"/>
          </p:nvPr>
        </p:nvSpPr>
        <p:spPr>
          <a:xfrm>
            <a:off x="6787951" y="4749900"/>
            <a:ext cx="2213400" cy="393600"/>
          </a:xfrm>
          <a:prstGeom prst="rect">
            <a:avLst/>
          </a:prstGeom>
        </p:spPr>
        <p:txBody>
          <a:bodyPr anchorCtr="0" anchor="ctr" bIns="91425" lIns="91425" spcFirstLastPara="1" rIns="91425" wrap="square" tIns="91425">
            <a:normAutofit/>
          </a:bodyPr>
          <a:lstStyle>
            <a:lvl1pPr lvl="0" rtl="0" algn="r">
              <a:buNone/>
              <a:defRPr sz="800">
                <a:solidFill>
                  <a:srgbClr val="606060"/>
                </a:solidFill>
                <a:latin typeface="Noto Sans Light"/>
                <a:ea typeface="Noto Sans Light"/>
                <a:cs typeface="Noto Sans Light"/>
                <a:sym typeface="Noto Sans Light"/>
              </a:defRPr>
            </a:lvl1pPr>
            <a:lvl2pPr lvl="1" rtl="0" algn="r">
              <a:buNone/>
              <a:defRPr sz="800">
                <a:solidFill>
                  <a:srgbClr val="606060"/>
                </a:solidFill>
                <a:latin typeface="Noto Sans Light"/>
                <a:ea typeface="Noto Sans Light"/>
                <a:cs typeface="Noto Sans Light"/>
                <a:sym typeface="Noto Sans Light"/>
              </a:defRPr>
            </a:lvl2pPr>
            <a:lvl3pPr lvl="2" rtl="0" algn="r">
              <a:buNone/>
              <a:defRPr sz="800">
                <a:solidFill>
                  <a:srgbClr val="606060"/>
                </a:solidFill>
                <a:latin typeface="Noto Sans Light"/>
                <a:ea typeface="Noto Sans Light"/>
                <a:cs typeface="Noto Sans Light"/>
                <a:sym typeface="Noto Sans Light"/>
              </a:defRPr>
            </a:lvl3pPr>
            <a:lvl4pPr lvl="3" rtl="0" algn="r">
              <a:buNone/>
              <a:defRPr sz="800">
                <a:solidFill>
                  <a:srgbClr val="606060"/>
                </a:solidFill>
                <a:latin typeface="Noto Sans Light"/>
                <a:ea typeface="Noto Sans Light"/>
                <a:cs typeface="Noto Sans Light"/>
                <a:sym typeface="Noto Sans Light"/>
              </a:defRPr>
            </a:lvl4pPr>
            <a:lvl5pPr lvl="4" rtl="0" algn="r">
              <a:buNone/>
              <a:defRPr sz="800">
                <a:solidFill>
                  <a:srgbClr val="606060"/>
                </a:solidFill>
                <a:latin typeface="Noto Sans Light"/>
                <a:ea typeface="Noto Sans Light"/>
                <a:cs typeface="Noto Sans Light"/>
                <a:sym typeface="Noto Sans Light"/>
              </a:defRPr>
            </a:lvl5pPr>
            <a:lvl6pPr lvl="5" rtl="0" algn="r">
              <a:buNone/>
              <a:defRPr sz="800">
                <a:solidFill>
                  <a:srgbClr val="606060"/>
                </a:solidFill>
                <a:latin typeface="Noto Sans Light"/>
                <a:ea typeface="Noto Sans Light"/>
                <a:cs typeface="Noto Sans Light"/>
                <a:sym typeface="Noto Sans Light"/>
              </a:defRPr>
            </a:lvl6pPr>
            <a:lvl7pPr lvl="6" rtl="0" algn="r">
              <a:buNone/>
              <a:defRPr sz="800">
                <a:solidFill>
                  <a:srgbClr val="606060"/>
                </a:solidFill>
                <a:latin typeface="Noto Sans Light"/>
                <a:ea typeface="Noto Sans Light"/>
                <a:cs typeface="Noto Sans Light"/>
                <a:sym typeface="Noto Sans Light"/>
              </a:defRPr>
            </a:lvl7pPr>
            <a:lvl8pPr lvl="7" rtl="0" algn="r">
              <a:buNone/>
              <a:defRPr sz="800">
                <a:solidFill>
                  <a:srgbClr val="606060"/>
                </a:solidFill>
                <a:latin typeface="Noto Sans Light"/>
                <a:ea typeface="Noto Sans Light"/>
                <a:cs typeface="Noto Sans Light"/>
                <a:sym typeface="Noto Sans Light"/>
              </a:defRPr>
            </a:lvl8pPr>
            <a:lvl9pPr lvl="8" rtl="0" algn="r">
              <a:buNone/>
              <a:defRPr sz="800">
                <a:solidFill>
                  <a:srgbClr val="606060"/>
                </a:solidFill>
                <a:latin typeface="Noto Sans Light"/>
                <a:ea typeface="Noto Sans Light"/>
                <a:cs typeface="Noto Sans Light"/>
                <a:sym typeface="Noto Sans Light"/>
              </a:defRPr>
            </a:lvl9pPr>
          </a:lstStyle>
          <a:p>
            <a:pPr indent="0" lvl="0" marL="0" rtl="0" algn="r">
              <a:spcBef>
                <a:spcPts val="0"/>
              </a:spcBef>
              <a:spcAft>
                <a:spcPts val="0"/>
              </a:spcAft>
              <a:buNone/>
            </a:pPr>
            <a:r>
              <a:rPr lang="en"/>
              <a:t>lecturio.com |</a:t>
            </a:r>
            <a:r>
              <a:rPr lang="en"/>
              <a:t> </a:t>
            </a:r>
            <a:r>
              <a:rPr lang="en"/>
              <a:t>Page </a:t>
            </a:r>
            <a:fld id="{00000000-1234-1234-1234-123412341234}" type="slidenum">
              <a:rPr lang="en"/>
              <a:t>‹#›</a:t>
            </a:fld>
            <a:endParaRPr/>
          </a:p>
        </p:txBody>
      </p:sp>
    </p:spTree>
  </p:cSld>
  <p:clrMapOvr>
    <a:masterClrMapping/>
  </p:clrMapOvr>
  <p:extLst>
    <p:ext uri="{DCECCB84-F9BA-43D5-87BE-67443E8EF086}">
      <p15:sldGuideLst>
        <p15:guide id="1" pos="454">
          <p15:clr>
            <a:srgbClr val="E46962"/>
          </p15:clr>
        </p15:guide>
        <p15:guide id="2" pos="5306">
          <p15:clr>
            <a:srgbClr val="E46962"/>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3">
  <p:cSld name="CUSTOM_8">
    <p:spTree>
      <p:nvGrpSpPr>
        <p:cNvPr id="158" name="Shape 158"/>
        <p:cNvGrpSpPr/>
        <p:nvPr/>
      </p:nvGrpSpPr>
      <p:grpSpPr>
        <a:xfrm>
          <a:off x="0" y="0"/>
          <a:ext cx="0" cy="0"/>
          <a:chOff x="0" y="0"/>
          <a:chExt cx="0" cy="0"/>
        </a:xfrm>
      </p:grpSpPr>
      <p:sp>
        <p:nvSpPr>
          <p:cNvPr id="159" name="Google Shape;159;p33"/>
          <p:cNvSpPr txBox="1"/>
          <p:nvPr>
            <p:ph type="title"/>
          </p:nvPr>
        </p:nvSpPr>
        <p:spPr>
          <a:xfrm>
            <a:off x="3840276" y="359350"/>
            <a:ext cx="4583700" cy="567300"/>
          </a:xfrm>
          <a:prstGeom prst="rect">
            <a:avLst/>
          </a:prstGeom>
        </p:spPr>
        <p:txBody>
          <a:bodyPr anchorCtr="0" anchor="t" bIns="91425" lIns="0" spcFirstLastPara="1" rIns="91425" wrap="square" tIns="91425">
            <a:spAutoFit/>
          </a:bodyPr>
          <a:lstStyle>
            <a:lvl1pPr lvl="0" rtl="0">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0" name="Google Shape;160;p33"/>
          <p:cNvSpPr txBox="1"/>
          <p:nvPr>
            <p:ph idx="1" type="subTitle"/>
          </p:nvPr>
        </p:nvSpPr>
        <p:spPr>
          <a:xfrm>
            <a:off x="3840287" y="809300"/>
            <a:ext cx="5234700" cy="518100"/>
          </a:xfrm>
          <a:prstGeom prst="rect">
            <a:avLst/>
          </a:prstGeom>
        </p:spPr>
        <p:txBody>
          <a:bodyPr anchorCtr="0" anchor="t" bIns="91425" lIns="0" spcFirstLastPara="1" rIns="91425" wrap="square" tIns="91425">
            <a:spAutoFit/>
          </a:bodyPr>
          <a:lstStyle>
            <a:lvl1pPr lvl="0"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1pPr>
            <a:lvl2pPr lvl="1"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2pPr>
            <a:lvl3pPr lvl="2"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3pPr>
            <a:lvl4pPr lvl="3"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4pPr>
            <a:lvl5pPr lvl="4"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5pPr>
            <a:lvl6pPr lvl="5"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6pPr>
            <a:lvl7pPr lvl="6"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7pPr>
            <a:lvl8pPr lvl="7"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8pPr>
            <a:lvl9pPr lvl="8"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9pPr>
          </a:lstStyle>
          <a:p/>
        </p:txBody>
      </p:sp>
      <p:sp>
        <p:nvSpPr>
          <p:cNvPr id="161" name="Google Shape;161;p33"/>
          <p:cNvSpPr txBox="1"/>
          <p:nvPr>
            <p:ph idx="2" type="body"/>
          </p:nvPr>
        </p:nvSpPr>
        <p:spPr>
          <a:xfrm>
            <a:off x="3772425" y="1684725"/>
            <a:ext cx="4250700" cy="3158400"/>
          </a:xfrm>
          <a:prstGeom prst="rect">
            <a:avLst/>
          </a:prstGeom>
        </p:spPr>
        <p:txBody>
          <a:bodyPr anchorCtr="0" anchor="t" bIns="91425" lIns="0" spcFirstLastPara="1" rIns="91425" wrap="square" tIns="91425">
            <a:spAutoFit/>
          </a:bodyPr>
          <a:lstStyle>
            <a:lvl1pPr indent="-317500" lvl="0" marL="4572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1pPr>
            <a:lvl2pPr indent="-317500" lvl="1" marL="9144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2pPr>
            <a:lvl3pPr indent="-317500" lvl="2" marL="13716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3pPr>
            <a:lvl4pPr indent="-317500" lvl="3" marL="18288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4pPr>
            <a:lvl5pPr indent="-317500" lvl="4" marL="22860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5pPr>
            <a:lvl6pPr indent="-317500" lvl="5" marL="27432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6pPr>
            <a:lvl7pPr indent="-317500" lvl="6" marL="32004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7pPr>
            <a:lvl8pPr indent="-317500" lvl="7" marL="36576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8pPr>
            <a:lvl9pPr indent="-317500" lvl="8" marL="41148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9pPr>
          </a:lstStyle>
          <a:p/>
        </p:txBody>
      </p:sp>
      <p:sp>
        <p:nvSpPr>
          <p:cNvPr id="162" name="Google Shape;162;p33"/>
          <p:cNvSpPr txBox="1"/>
          <p:nvPr>
            <p:ph idx="12" type="sldNum"/>
          </p:nvPr>
        </p:nvSpPr>
        <p:spPr>
          <a:xfrm>
            <a:off x="6787951" y="4749900"/>
            <a:ext cx="2213400" cy="393600"/>
          </a:xfrm>
          <a:prstGeom prst="rect">
            <a:avLst/>
          </a:prstGeom>
        </p:spPr>
        <p:txBody>
          <a:bodyPr anchorCtr="0" anchor="ctr" bIns="91425" lIns="91425" spcFirstLastPara="1" rIns="91425" wrap="square" tIns="91425">
            <a:normAutofit/>
          </a:bodyPr>
          <a:lstStyle>
            <a:lvl1pPr lvl="0" rtl="0" algn="r">
              <a:buNone/>
              <a:defRPr sz="800">
                <a:solidFill>
                  <a:srgbClr val="606060"/>
                </a:solidFill>
                <a:latin typeface="Noto Sans Light"/>
                <a:ea typeface="Noto Sans Light"/>
                <a:cs typeface="Noto Sans Light"/>
                <a:sym typeface="Noto Sans Light"/>
              </a:defRPr>
            </a:lvl1pPr>
            <a:lvl2pPr lvl="1" rtl="0" algn="r">
              <a:buNone/>
              <a:defRPr sz="800">
                <a:solidFill>
                  <a:srgbClr val="606060"/>
                </a:solidFill>
                <a:latin typeface="Noto Sans Light"/>
                <a:ea typeface="Noto Sans Light"/>
                <a:cs typeface="Noto Sans Light"/>
                <a:sym typeface="Noto Sans Light"/>
              </a:defRPr>
            </a:lvl2pPr>
            <a:lvl3pPr lvl="2" rtl="0" algn="r">
              <a:buNone/>
              <a:defRPr sz="800">
                <a:solidFill>
                  <a:srgbClr val="606060"/>
                </a:solidFill>
                <a:latin typeface="Noto Sans Light"/>
                <a:ea typeface="Noto Sans Light"/>
                <a:cs typeface="Noto Sans Light"/>
                <a:sym typeface="Noto Sans Light"/>
              </a:defRPr>
            </a:lvl3pPr>
            <a:lvl4pPr lvl="3" rtl="0" algn="r">
              <a:buNone/>
              <a:defRPr sz="800">
                <a:solidFill>
                  <a:srgbClr val="606060"/>
                </a:solidFill>
                <a:latin typeface="Noto Sans Light"/>
                <a:ea typeface="Noto Sans Light"/>
                <a:cs typeface="Noto Sans Light"/>
                <a:sym typeface="Noto Sans Light"/>
              </a:defRPr>
            </a:lvl4pPr>
            <a:lvl5pPr lvl="4" rtl="0" algn="r">
              <a:buNone/>
              <a:defRPr sz="800">
                <a:solidFill>
                  <a:srgbClr val="606060"/>
                </a:solidFill>
                <a:latin typeface="Noto Sans Light"/>
                <a:ea typeface="Noto Sans Light"/>
                <a:cs typeface="Noto Sans Light"/>
                <a:sym typeface="Noto Sans Light"/>
              </a:defRPr>
            </a:lvl5pPr>
            <a:lvl6pPr lvl="5" rtl="0" algn="r">
              <a:buNone/>
              <a:defRPr sz="800">
                <a:solidFill>
                  <a:srgbClr val="606060"/>
                </a:solidFill>
                <a:latin typeface="Noto Sans Light"/>
                <a:ea typeface="Noto Sans Light"/>
                <a:cs typeface="Noto Sans Light"/>
                <a:sym typeface="Noto Sans Light"/>
              </a:defRPr>
            </a:lvl6pPr>
            <a:lvl7pPr lvl="6" rtl="0" algn="r">
              <a:buNone/>
              <a:defRPr sz="800">
                <a:solidFill>
                  <a:srgbClr val="606060"/>
                </a:solidFill>
                <a:latin typeface="Noto Sans Light"/>
                <a:ea typeface="Noto Sans Light"/>
                <a:cs typeface="Noto Sans Light"/>
                <a:sym typeface="Noto Sans Light"/>
              </a:defRPr>
            </a:lvl7pPr>
            <a:lvl8pPr lvl="7" rtl="0" algn="r">
              <a:buNone/>
              <a:defRPr sz="800">
                <a:solidFill>
                  <a:srgbClr val="606060"/>
                </a:solidFill>
                <a:latin typeface="Noto Sans Light"/>
                <a:ea typeface="Noto Sans Light"/>
                <a:cs typeface="Noto Sans Light"/>
                <a:sym typeface="Noto Sans Light"/>
              </a:defRPr>
            </a:lvl8pPr>
            <a:lvl9pPr lvl="8" rtl="0" algn="r">
              <a:buNone/>
              <a:defRPr sz="800">
                <a:solidFill>
                  <a:srgbClr val="606060"/>
                </a:solidFill>
                <a:latin typeface="Noto Sans Light"/>
                <a:ea typeface="Noto Sans Light"/>
                <a:cs typeface="Noto Sans Light"/>
                <a:sym typeface="Noto Sans Light"/>
              </a:defRPr>
            </a:lvl9pPr>
          </a:lstStyle>
          <a:p>
            <a:pPr indent="0" lvl="0" marL="0" rtl="0" algn="r">
              <a:spcBef>
                <a:spcPts val="0"/>
              </a:spcBef>
              <a:spcAft>
                <a:spcPts val="0"/>
              </a:spcAft>
              <a:buNone/>
            </a:pPr>
            <a:r>
              <a:rPr lang="en"/>
              <a:t>lecturio.com |</a:t>
            </a:r>
            <a:r>
              <a:rPr lang="en"/>
              <a:t> </a:t>
            </a:r>
            <a:r>
              <a:rPr lang="en"/>
              <a:t>Page </a:t>
            </a:r>
            <a:fld id="{00000000-1234-1234-1234-123412341234}" type="slidenum">
              <a:rPr lang="en"/>
              <a:t>‹#›</a:t>
            </a:fld>
            <a:endParaRPr/>
          </a:p>
        </p:txBody>
      </p:sp>
    </p:spTree>
  </p:cSld>
  <p:clrMapOvr>
    <a:masterClrMapping/>
  </p:clrMapOvr>
  <p:extLst>
    <p:ext uri="{DCECCB84-F9BA-43D5-87BE-67443E8EF086}">
      <p15:sldGuideLst>
        <p15:guide id="1" pos="454">
          <p15:clr>
            <a:srgbClr val="E46962"/>
          </p15:clr>
        </p15:guide>
        <p15:guide id="2" pos="5306">
          <p15:clr>
            <a:srgbClr val="E46962"/>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mmary">
  <p:cSld name="CUSTOM_6_1">
    <p:spTree>
      <p:nvGrpSpPr>
        <p:cNvPr id="163" name="Shape 163"/>
        <p:cNvGrpSpPr/>
        <p:nvPr/>
      </p:nvGrpSpPr>
      <p:grpSpPr>
        <a:xfrm>
          <a:off x="0" y="0"/>
          <a:ext cx="0" cy="0"/>
          <a:chOff x="0" y="0"/>
          <a:chExt cx="0" cy="0"/>
        </a:xfrm>
      </p:grpSpPr>
      <p:sp>
        <p:nvSpPr>
          <p:cNvPr id="164" name="Google Shape;164;p34"/>
          <p:cNvSpPr/>
          <p:nvPr/>
        </p:nvSpPr>
        <p:spPr>
          <a:xfrm>
            <a:off x="0" y="0"/>
            <a:ext cx="3207600" cy="5143500"/>
          </a:xfrm>
          <a:prstGeom prst="rect">
            <a:avLst/>
          </a:prstGeom>
          <a:solidFill>
            <a:srgbClr val="2536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FFFCF4"/>
              </a:solidFill>
            </a:endParaRPr>
          </a:p>
        </p:txBody>
      </p:sp>
      <p:pic>
        <p:nvPicPr>
          <p:cNvPr id="165" name="Google Shape;165;p34"/>
          <p:cNvPicPr preferRelativeResize="0"/>
          <p:nvPr/>
        </p:nvPicPr>
        <p:blipFill rotWithShape="1">
          <a:blip r:embed="rId2">
            <a:alphaModFix/>
          </a:blip>
          <a:srcRect b="0" l="69" r="79" t="0"/>
          <a:stretch/>
        </p:blipFill>
        <p:spPr>
          <a:xfrm>
            <a:off x="377050" y="414675"/>
            <a:ext cx="885255" cy="915300"/>
          </a:xfrm>
          <a:prstGeom prst="rect">
            <a:avLst/>
          </a:prstGeom>
          <a:noFill/>
          <a:ln>
            <a:noFill/>
          </a:ln>
        </p:spPr>
      </p:pic>
      <p:pic>
        <p:nvPicPr>
          <p:cNvPr id="166" name="Google Shape;166;p34"/>
          <p:cNvPicPr preferRelativeResize="0"/>
          <p:nvPr/>
        </p:nvPicPr>
        <p:blipFill>
          <a:blip r:embed="rId3">
            <a:alphaModFix/>
          </a:blip>
          <a:stretch>
            <a:fillRect/>
          </a:stretch>
        </p:blipFill>
        <p:spPr>
          <a:xfrm>
            <a:off x="541175" y="690813"/>
            <a:ext cx="450775" cy="450775"/>
          </a:xfrm>
          <a:prstGeom prst="rect">
            <a:avLst/>
          </a:prstGeom>
          <a:noFill/>
          <a:ln>
            <a:noFill/>
          </a:ln>
        </p:spPr>
      </p:pic>
      <p:sp>
        <p:nvSpPr>
          <p:cNvPr id="167" name="Google Shape;167;p34"/>
          <p:cNvSpPr txBox="1"/>
          <p:nvPr>
            <p:ph type="title"/>
          </p:nvPr>
        </p:nvSpPr>
        <p:spPr>
          <a:xfrm>
            <a:off x="459600" y="1417875"/>
            <a:ext cx="2112000" cy="1447200"/>
          </a:xfrm>
          <a:prstGeom prst="rect">
            <a:avLst/>
          </a:prstGeom>
        </p:spPr>
        <p:txBody>
          <a:bodyPr anchorCtr="0" anchor="t" bIns="91425" lIns="91425" spcFirstLastPara="1" rIns="91425" wrap="square" tIns="91425">
            <a:spAutoFit/>
          </a:bodyPr>
          <a:lstStyle>
            <a:lvl1pPr lvl="0" rtl="0">
              <a:spcBef>
                <a:spcPts val="0"/>
              </a:spcBef>
              <a:spcAft>
                <a:spcPts val="0"/>
              </a:spcAft>
              <a:buClr>
                <a:schemeClr val="lt1"/>
              </a:buClr>
              <a:buSzPts val="2400"/>
              <a:buFont typeface="Noto Sans"/>
              <a:buNone/>
              <a:defRPr b="1" sz="2400">
                <a:solidFill>
                  <a:schemeClr val="lt1"/>
                </a:solidFill>
                <a:latin typeface="Noto Sans"/>
                <a:ea typeface="Noto Sans"/>
                <a:cs typeface="Noto Sans"/>
                <a:sym typeface="Noto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8" name="Google Shape;168;p34"/>
          <p:cNvSpPr txBox="1"/>
          <p:nvPr>
            <p:ph idx="12" type="sldNum"/>
          </p:nvPr>
        </p:nvSpPr>
        <p:spPr>
          <a:xfrm>
            <a:off x="6787951" y="4749900"/>
            <a:ext cx="2213400" cy="393600"/>
          </a:xfrm>
          <a:prstGeom prst="rect">
            <a:avLst/>
          </a:prstGeom>
        </p:spPr>
        <p:txBody>
          <a:bodyPr anchorCtr="0" anchor="ctr" bIns="91425" lIns="91425" spcFirstLastPara="1" rIns="91425" wrap="square" tIns="91425">
            <a:normAutofit/>
          </a:bodyPr>
          <a:lstStyle>
            <a:lvl1pPr lvl="0" rtl="0" algn="r">
              <a:buNone/>
              <a:defRPr sz="800">
                <a:solidFill>
                  <a:srgbClr val="606060"/>
                </a:solidFill>
                <a:latin typeface="Noto Sans Light"/>
                <a:ea typeface="Noto Sans Light"/>
                <a:cs typeface="Noto Sans Light"/>
                <a:sym typeface="Noto Sans Light"/>
              </a:defRPr>
            </a:lvl1pPr>
            <a:lvl2pPr lvl="1" rtl="0" algn="r">
              <a:buNone/>
              <a:defRPr sz="800">
                <a:solidFill>
                  <a:srgbClr val="606060"/>
                </a:solidFill>
                <a:latin typeface="Noto Sans Light"/>
                <a:ea typeface="Noto Sans Light"/>
                <a:cs typeface="Noto Sans Light"/>
                <a:sym typeface="Noto Sans Light"/>
              </a:defRPr>
            </a:lvl2pPr>
            <a:lvl3pPr lvl="2" rtl="0" algn="r">
              <a:buNone/>
              <a:defRPr sz="800">
                <a:solidFill>
                  <a:srgbClr val="606060"/>
                </a:solidFill>
                <a:latin typeface="Noto Sans Light"/>
                <a:ea typeface="Noto Sans Light"/>
                <a:cs typeface="Noto Sans Light"/>
                <a:sym typeface="Noto Sans Light"/>
              </a:defRPr>
            </a:lvl3pPr>
            <a:lvl4pPr lvl="3" rtl="0" algn="r">
              <a:buNone/>
              <a:defRPr sz="800">
                <a:solidFill>
                  <a:srgbClr val="606060"/>
                </a:solidFill>
                <a:latin typeface="Noto Sans Light"/>
                <a:ea typeface="Noto Sans Light"/>
                <a:cs typeface="Noto Sans Light"/>
                <a:sym typeface="Noto Sans Light"/>
              </a:defRPr>
            </a:lvl4pPr>
            <a:lvl5pPr lvl="4" rtl="0" algn="r">
              <a:buNone/>
              <a:defRPr sz="800">
                <a:solidFill>
                  <a:srgbClr val="606060"/>
                </a:solidFill>
                <a:latin typeface="Noto Sans Light"/>
                <a:ea typeface="Noto Sans Light"/>
                <a:cs typeface="Noto Sans Light"/>
                <a:sym typeface="Noto Sans Light"/>
              </a:defRPr>
            </a:lvl5pPr>
            <a:lvl6pPr lvl="5" rtl="0" algn="r">
              <a:buNone/>
              <a:defRPr sz="800">
                <a:solidFill>
                  <a:srgbClr val="606060"/>
                </a:solidFill>
                <a:latin typeface="Noto Sans Light"/>
                <a:ea typeface="Noto Sans Light"/>
                <a:cs typeface="Noto Sans Light"/>
                <a:sym typeface="Noto Sans Light"/>
              </a:defRPr>
            </a:lvl6pPr>
            <a:lvl7pPr lvl="6" rtl="0" algn="r">
              <a:buNone/>
              <a:defRPr sz="800">
                <a:solidFill>
                  <a:srgbClr val="606060"/>
                </a:solidFill>
                <a:latin typeface="Noto Sans Light"/>
                <a:ea typeface="Noto Sans Light"/>
                <a:cs typeface="Noto Sans Light"/>
                <a:sym typeface="Noto Sans Light"/>
              </a:defRPr>
            </a:lvl7pPr>
            <a:lvl8pPr lvl="7" rtl="0" algn="r">
              <a:buNone/>
              <a:defRPr sz="800">
                <a:solidFill>
                  <a:srgbClr val="606060"/>
                </a:solidFill>
                <a:latin typeface="Noto Sans Light"/>
                <a:ea typeface="Noto Sans Light"/>
                <a:cs typeface="Noto Sans Light"/>
                <a:sym typeface="Noto Sans Light"/>
              </a:defRPr>
            </a:lvl8pPr>
            <a:lvl9pPr lvl="8" rtl="0" algn="r">
              <a:buNone/>
              <a:defRPr sz="800">
                <a:solidFill>
                  <a:srgbClr val="606060"/>
                </a:solidFill>
                <a:latin typeface="Noto Sans Light"/>
                <a:ea typeface="Noto Sans Light"/>
                <a:cs typeface="Noto Sans Light"/>
                <a:sym typeface="Noto Sans Light"/>
              </a:defRPr>
            </a:lvl9pPr>
          </a:lstStyle>
          <a:p>
            <a:pPr indent="0" lvl="0" marL="0" rtl="0" algn="r">
              <a:spcBef>
                <a:spcPts val="0"/>
              </a:spcBef>
              <a:spcAft>
                <a:spcPts val="0"/>
              </a:spcAft>
              <a:buNone/>
            </a:pPr>
            <a:r>
              <a:rPr lang="en"/>
              <a:t>lecturio.com |</a:t>
            </a:r>
            <a:r>
              <a:rPr lang="en"/>
              <a:t> </a:t>
            </a:r>
            <a:r>
              <a:rPr lang="en"/>
              <a:t>Page </a:t>
            </a: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oom Poll Slide 1">
  <p:cSld name="CUSTOM_4_1">
    <p:bg>
      <p:bgPr>
        <a:solidFill>
          <a:schemeClr val="lt1"/>
        </a:solidFill>
      </p:bgPr>
    </p:bg>
    <p:spTree>
      <p:nvGrpSpPr>
        <p:cNvPr id="169" name="Shape 169"/>
        <p:cNvGrpSpPr/>
        <p:nvPr/>
      </p:nvGrpSpPr>
      <p:grpSpPr>
        <a:xfrm>
          <a:off x="0" y="0"/>
          <a:ext cx="0" cy="0"/>
          <a:chOff x="0" y="0"/>
          <a:chExt cx="0" cy="0"/>
        </a:xfrm>
      </p:grpSpPr>
      <p:pic>
        <p:nvPicPr>
          <p:cNvPr id="170" name="Google Shape;170;p35"/>
          <p:cNvPicPr preferRelativeResize="0"/>
          <p:nvPr/>
        </p:nvPicPr>
        <p:blipFill rotWithShape="1">
          <a:blip r:embed="rId2">
            <a:alphaModFix/>
          </a:blip>
          <a:srcRect b="29" l="0" r="0" t="19"/>
          <a:stretch/>
        </p:blipFill>
        <p:spPr>
          <a:xfrm>
            <a:off x="574425" y="602050"/>
            <a:ext cx="3791001" cy="3771899"/>
          </a:xfrm>
          <a:prstGeom prst="rect">
            <a:avLst/>
          </a:prstGeom>
          <a:noFill/>
          <a:ln>
            <a:noFill/>
          </a:ln>
        </p:spPr>
      </p:pic>
      <p:pic>
        <p:nvPicPr>
          <p:cNvPr id="171" name="Google Shape;171;p35"/>
          <p:cNvPicPr preferRelativeResize="0"/>
          <p:nvPr/>
        </p:nvPicPr>
        <p:blipFill>
          <a:blip r:embed="rId3">
            <a:alphaModFix/>
          </a:blip>
          <a:stretch>
            <a:fillRect/>
          </a:stretch>
        </p:blipFill>
        <p:spPr>
          <a:xfrm>
            <a:off x="1518225" y="907792"/>
            <a:ext cx="2407951" cy="3160426"/>
          </a:xfrm>
          <a:prstGeom prst="rect">
            <a:avLst/>
          </a:prstGeom>
          <a:noFill/>
          <a:ln>
            <a:noFill/>
          </a:ln>
        </p:spPr>
      </p:pic>
      <p:sp>
        <p:nvSpPr>
          <p:cNvPr id="172" name="Google Shape;172;p35"/>
          <p:cNvSpPr txBox="1"/>
          <p:nvPr>
            <p:ph idx="12" type="sldNum"/>
          </p:nvPr>
        </p:nvSpPr>
        <p:spPr>
          <a:xfrm>
            <a:off x="6787951" y="4749900"/>
            <a:ext cx="2213400" cy="393600"/>
          </a:xfrm>
          <a:prstGeom prst="rect">
            <a:avLst/>
          </a:prstGeom>
        </p:spPr>
        <p:txBody>
          <a:bodyPr anchorCtr="0" anchor="ctr" bIns="91425" lIns="91425" spcFirstLastPara="1" rIns="91425" wrap="square" tIns="91425">
            <a:normAutofit/>
          </a:bodyPr>
          <a:lstStyle>
            <a:lvl1pPr lvl="0" rtl="0" algn="r">
              <a:buNone/>
              <a:defRPr sz="800">
                <a:solidFill>
                  <a:srgbClr val="606060"/>
                </a:solidFill>
                <a:latin typeface="Noto Sans Light"/>
                <a:ea typeface="Noto Sans Light"/>
                <a:cs typeface="Noto Sans Light"/>
                <a:sym typeface="Noto Sans Light"/>
              </a:defRPr>
            </a:lvl1pPr>
            <a:lvl2pPr lvl="1" rtl="0" algn="r">
              <a:buNone/>
              <a:defRPr sz="800">
                <a:solidFill>
                  <a:srgbClr val="606060"/>
                </a:solidFill>
                <a:latin typeface="Noto Sans Light"/>
                <a:ea typeface="Noto Sans Light"/>
                <a:cs typeface="Noto Sans Light"/>
                <a:sym typeface="Noto Sans Light"/>
              </a:defRPr>
            </a:lvl2pPr>
            <a:lvl3pPr lvl="2" rtl="0" algn="r">
              <a:buNone/>
              <a:defRPr sz="800">
                <a:solidFill>
                  <a:srgbClr val="606060"/>
                </a:solidFill>
                <a:latin typeface="Noto Sans Light"/>
                <a:ea typeface="Noto Sans Light"/>
                <a:cs typeface="Noto Sans Light"/>
                <a:sym typeface="Noto Sans Light"/>
              </a:defRPr>
            </a:lvl3pPr>
            <a:lvl4pPr lvl="3" rtl="0" algn="r">
              <a:buNone/>
              <a:defRPr sz="800">
                <a:solidFill>
                  <a:srgbClr val="606060"/>
                </a:solidFill>
                <a:latin typeface="Noto Sans Light"/>
                <a:ea typeface="Noto Sans Light"/>
                <a:cs typeface="Noto Sans Light"/>
                <a:sym typeface="Noto Sans Light"/>
              </a:defRPr>
            </a:lvl4pPr>
            <a:lvl5pPr lvl="4" rtl="0" algn="r">
              <a:buNone/>
              <a:defRPr sz="800">
                <a:solidFill>
                  <a:srgbClr val="606060"/>
                </a:solidFill>
                <a:latin typeface="Noto Sans Light"/>
                <a:ea typeface="Noto Sans Light"/>
                <a:cs typeface="Noto Sans Light"/>
                <a:sym typeface="Noto Sans Light"/>
              </a:defRPr>
            </a:lvl5pPr>
            <a:lvl6pPr lvl="5" rtl="0" algn="r">
              <a:buNone/>
              <a:defRPr sz="800">
                <a:solidFill>
                  <a:srgbClr val="606060"/>
                </a:solidFill>
                <a:latin typeface="Noto Sans Light"/>
                <a:ea typeface="Noto Sans Light"/>
                <a:cs typeface="Noto Sans Light"/>
                <a:sym typeface="Noto Sans Light"/>
              </a:defRPr>
            </a:lvl6pPr>
            <a:lvl7pPr lvl="6" rtl="0" algn="r">
              <a:buNone/>
              <a:defRPr sz="800">
                <a:solidFill>
                  <a:srgbClr val="606060"/>
                </a:solidFill>
                <a:latin typeface="Noto Sans Light"/>
                <a:ea typeface="Noto Sans Light"/>
                <a:cs typeface="Noto Sans Light"/>
                <a:sym typeface="Noto Sans Light"/>
              </a:defRPr>
            </a:lvl7pPr>
            <a:lvl8pPr lvl="7" rtl="0" algn="r">
              <a:buNone/>
              <a:defRPr sz="800">
                <a:solidFill>
                  <a:srgbClr val="606060"/>
                </a:solidFill>
                <a:latin typeface="Noto Sans Light"/>
                <a:ea typeface="Noto Sans Light"/>
                <a:cs typeface="Noto Sans Light"/>
                <a:sym typeface="Noto Sans Light"/>
              </a:defRPr>
            </a:lvl8pPr>
            <a:lvl9pPr lvl="8" rtl="0" algn="r">
              <a:buNone/>
              <a:defRPr sz="800">
                <a:solidFill>
                  <a:srgbClr val="606060"/>
                </a:solidFill>
                <a:latin typeface="Noto Sans Light"/>
                <a:ea typeface="Noto Sans Light"/>
                <a:cs typeface="Noto Sans Light"/>
                <a:sym typeface="Noto Sans Light"/>
              </a:defRPr>
            </a:lvl9pPr>
          </a:lstStyle>
          <a:p>
            <a:pPr indent="0" lvl="0" marL="0" rtl="0" algn="r">
              <a:spcBef>
                <a:spcPts val="0"/>
              </a:spcBef>
              <a:spcAft>
                <a:spcPts val="0"/>
              </a:spcAft>
              <a:buNone/>
            </a:pPr>
            <a:r>
              <a:rPr lang="en"/>
              <a:t>lecturio.com |</a:t>
            </a:r>
            <a:r>
              <a:rPr lang="en"/>
              <a:t> </a:t>
            </a:r>
            <a:r>
              <a:rPr lang="en"/>
              <a:t>Page </a:t>
            </a: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flection Quest">
  <p:cSld name="CUSTOM_6_2">
    <p:spTree>
      <p:nvGrpSpPr>
        <p:cNvPr id="173" name="Shape 173"/>
        <p:cNvGrpSpPr/>
        <p:nvPr/>
      </p:nvGrpSpPr>
      <p:grpSpPr>
        <a:xfrm>
          <a:off x="0" y="0"/>
          <a:ext cx="0" cy="0"/>
          <a:chOff x="0" y="0"/>
          <a:chExt cx="0" cy="0"/>
        </a:xfrm>
      </p:grpSpPr>
      <p:sp>
        <p:nvSpPr>
          <p:cNvPr id="174" name="Google Shape;174;p36"/>
          <p:cNvSpPr/>
          <p:nvPr/>
        </p:nvSpPr>
        <p:spPr>
          <a:xfrm>
            <a:off x="0" y="0"/>
            <a:ext cx="3207600" cy="5143500"/>
          </a:xfrm>
          <a:prstGeom prst="rect">
            <a:avLst/>
          </a:prstGeom>
          <a:solidFill>
            <a:srgbClr val="F0F1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FFFCF4"/>
              </a:solidFill>
            </a:endParaRPr>
          </a:p>
        </p:txBody>
      </p:sp>
      <p:pic>
        <p:nvPicPr>
          <p:cNvPr id="175" name="Google Shape;175;p36"/>
          <p:cNvPicPr preferRelativeResize="0"/>
          <p:nvPr/>
        </p:nvPicPr>
        <p:blipFill rotWithShape="1">
          <a:blip r:embed="rId2">
            <a:alphaModFix/>
          </a:blip>
          <a:srcRect b="0" l="69" r="79" t="0"/>
          <a:stretch/>
        </p:blipFill>
        <p:spPr>
          <a:xfrm>
            <a:off x="377050" y="414675"/>
            <a:ext cx="885255" cy="915300"/>
          </a:xfrm>
          <a:prstGeom prst="rect">
            <a:avLst/>
          </a:prstGeom>
          <a:noFill/>
          <a:ln>
            <a:noFill/>
          </a:ln>
        </p:spPr>
      </p:pic>
      <p:pic>
        <p:nvPicPr>
          <p:cNvPr id="176" name="Google Shape;176;p36"/>
          <p:cNvPicPr preferRelativeResize="0"/>
          <p:nvPr/>
        </p:nvPicPr>
        <p:blipFill>
          <a:blip r:embed="rId3">
            <a:alphaModFix/>
          </a:blip>
          <a:stretch>
            <a:fillRect/>
          </a:stretch>
        </p:blipFill>
        <p:spPr>
          <a:xfrm>
            <a:off x="538025" y="701875"/>
            <a:ext cx="453675" cy="453675"/>
          </a:xfrm>
          <a:prstGeom prst="rect">
            <a:avLst/>
          </a:prstGeom>
          <a:noFill/>
          <a:ln>
            <a:noFill/>
          </a:ln>
        </p:spPr>
      </p:pic>
      <p:pic>
        <p:nvPicPr>
          <p:cNvPr id="177" name="Google Shape;177;p36"/>
          <p:cNvPicPr preferRelativeResize="0"/>
          <p:nvPr/>
        </p:nvPicPr>
        <p:blipFill>
          <a:blip r:embed="rId4">
            <a:alphaModFix/>
          </a:blip>
          <a:stretch>
            <a:fillRect/>
          </a:stretch>
        </p:blipFill>
        <p:spPr>
          <a:xfrm>
            <a:off x="2122775" y="2601425"/>
            <a:ext cx="2179675" cy="2270475"/>
          </a:xfrm>
          <a:prstGeom prst="rect">
            <a:avLst/>
          </a:prstGeom>
          <a:noFill/>
          <a:ln>
            <a:noFill/>
          </a:ln>
        </p:spPr>
      </p:pic>
      <p:sp>
        <p:nvSpPr>
          <p:cNvPr id="178" name="Google Shape;178;p36"/>
          <p:cNvSpPr txBox="1"/>
          <p:nvPr>
            <p:ph type="title"/>
          </p:nvPr>
        </p:nvSpPr>
        <p:spPr>
          <a:xfrm>
            <a:off x="459600" y="1417875"/>
            <a:ext cx="2112000" cy="1447200"/>
          </a:xfrm>
          <a:prstGeom prst="rect">
            <a:avLst/>
          </a:prstGeom>
        </p:spPr>
        <p:txBody>
          <a:bodyPr anchorCtr="0" anchor="t" bIns="91425" lIns="91425" spcFirstLastPara="1" rIns="91425" wrap="square" tIns="91425">
            <a:spAutoFit/>
          </a:bodyPr>
          <a:lstStyle>
            <a:lvl1pPr lvl="0" rtl="0">
              <a:spcBef>
                <a:spcPts val="0"/>
              </a:spcBef>
              <a:spcAft>
                <a:spcPts val="0"/>
              </a:spcAft>
              <a:buSzPts val="2400"/>
              <a:buFont typeface="Noto Sans"/>
              <a:buNone/>
              <a:defRPr b="1" sz="2400">
                <a:latin typeface="Noto Sans"/>
                <a:ea typeface="Noto Sans"/>
                <a:cs typeface="Noto Sans"/>
                <a:sym typeface="Noto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9" name="Google Shape;179;p36"/>
          <p:cNvSpPr txBox="1"/>
          <p:nvPr>
            <p:ph idx="1" type="body"/>
          </p:nvPr>
        </p:nvSpPr>
        <p:spPr>
          <a:xfrm>
            <a:off x="2868950" y="855925"/>
            <a:ext cx="5777400" cy="2842500"/>
          </a:xfrm>
          <a:prstGeom prst="rect">
            <a:avLst/>
          </a:prstGeom>
        </p:spPr>
        <p:txBody>
          <a:bodyPr anchorCtr="0" anchor="t" bIns="91425" lIns="91425" spcFirstLastPara="1" rIns="91425" wrap="square" tIns="91425">
            <a:sp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80" name="Google Shape;180;p36"/>
          <p:cNvSpPr txBox="1"/>
          <p:nvPr>
            <p:ph idx="12" type="sldNum"/>
          </p:nvPr>
        </p:nvSpPr>
        <p:spPr>
          <a:xfrm>
            <a:off x="6787951" y="4749900"/>
            <a:ext cx="2213400" cy="393600"/>
          </a:xfrm>
          <a:prstGeom prst="rect">
            <a:avLst/>
          </a:prstGeom>
        </p:spPr>
        <p:txBody>
          <a:bodyPr anchorCtr="0" anchor="ctr" bIns="91425" lIns="91425" spcFirstLastPara="1" rIns="91425" wrap="square" tIns="91425">
            <a:normAutofit/>
          </a:bodyPr>
          <a:lstStyle>
            <a:lvl1pPr lvl="0" rtl="0" algn="r">
              <a:buNone/>
              <a:defRPr sz="800">
                <a:solidFill>
                  <a:srgbClr val="606060"/>
                </a:solidFill>
                <a:latin typeface="Noto Sans Light"/>
                <a:ea typeface="Noto Sans Light"/>
                <a:cs typeface="Noto Sans Light"/>
                <a:sym typeface="Noto Sans Light"/>
              </a:defRPr>
            </a:lvl1pPr>
            <a:lvl2pPr lvl="1" rtl="0" algn="r">
              <a:buNone/>
              <a:defRPr sz="800">
                <a:solidFill>
                  <a:srgbClr val="606060"/>
                </a:solidFill>
                <a:latin typeface="Noto Sans Light"/>
                <a:ea typeface="Noto Sans Light"/>
                <a:cs typeface="Noto Sans Light"/>
                <a:sym typeface="Noto Sans Light"/>
              </a:defRPr>
            </a:lvl2pPr>
            <a:lvl3pPr lvl="2" rtl="0" algn="r">
              <a:buNone/>
              <a:defRPr sz="800">
                <a:solidFill>
                  <a:srgbClr val="606060"/>
                </a:solidFill>
                <a:latin typeface="Noto Sans Light"/>
                <a:ea typeface="Noto Sans Light"/>
                <a:cs typeface="Noto Sans Light"/>
                <a:sym typeface="Noto Sans Light"/>
              </a:defRPr>
            </a:lvl3pPr>
            <a:lvl4pPr lvl="3" rtl="0" algn="r">
              <a:buNone/>
              <a:defRPr sz="800">
                <a:solidFill>
                  <a:srgbClr val="606060"/>
                </a:solidFill>
                <a:latin typeface="Noto Sans Light"/>
                <a:ea typeface="Noto Sans Light"/>
                <a:cs typeface="Noto Sans Light"/>
                <a:sym typeface="Noto Sans Light"/>
              </a:defRPr>
            </a:lvl4pPr>
            <a:lvl5pPr lvl="4" rtl="0" algn="r">
              <a:buNone/>
              <a:defRPr sz="800">
                <a:solidFill>
                  <a:srgbClr val="606060"/>
                </a:solidFill>
                <a:latin typeface="Noto Sans Light"/>
                <a:ea typeface="Noto Sans Light"/>
                <a:cs typeface="Noto Sans Light"/>
                <a:sym typeface="Noto Sans Light"/>
              </a:defRPr>
            </a:lvl5pPr>
            <a:lvl6pPr lvl="5" rtl="0" algn="r">
              <a:buNone/>
              <a:defRPr sz="800">
                <a:solidFill>
                  <a:srgbClr val="606060"/>
                </a:solidFill>
                <a:latin typeface="Noto Sans Light"/>
                <a:ea typeface="Noto Sans Light"/>
                <a:cs typeface="Noto Sans Light"/>
                <a:sym typeface="Noto Sans Light"/>
              </a:defRPr>
            </a:lvl6pPr>
            <a:lvl7pPr lvl="6" rtl="0" algn="r">
              <a:buNone/>
              <a:defRPr sz="800">
                <a:solidFill>
                  <a:srgbClr val="606060"/>
                </a:solidFill>
                <a:latin typeface="Noto Sans Light"/>
                <a:ea typeface="Noto Sans Light"/>
                <a:cs typeface="Noto Sans Light"/>
                <a:sym typeface="Noto Sans Light"/>
              </a:defRPr>
            </a:lvl7pPr>
            <a:lvl8pPr lvl="7" rtl="0" algn="r">
              <a:buNone/>
              <a:defRPr sz="800">
                <a:solidFill>
                  <a:srgbClr val="606060"/>
                </a:solidFill>
                <a:latin typeface="Noto Sans Light"/>
                <a:ea typeface="Noto Sans Light"/>
                <a:cs typeface="Noto Sans Light"/>
                <a:sym typeface="Noto Sans Light"/>
              </a:defRPr>
            </a:lvl8pPr>
            <a:lvl9pPr lvl="8" rtl="0" algn="r">
              <a:buNone/>
              <a:defRPr sz="800">
                <a:solidFill>
                  <a:srgbClr val="606060"/>
                </a:solidFill>
                <a:latin typeface="Noto Sans Light"/>
                <a:ea typeface="Noto Sans Light"/>
                <a:cs typeface="Noto Sans Light"/>
                <a:sym typeface="Noto Sans Light"/>
              </a:defRPr>
            </a:lvl9pPr>
          </a:lstStyle>
          <a:p>
            <a:pPr indent="0" lvl="0" marL="0" rtl="0" algn="r">
              <a:spcBef>
                <a:spcPts val="0"/>
              </a:spcBef>
              <a:spcAft>
                <a:spcPts val="0"/>
              </a:spcAft>
              <a:buNone/>
            </a:pPr>
            <a:r>
              <a:rPr lang="en"/>
              <a:t>lecturio.com |</a:t>
            </a:r>
            <a:r>
              <a:rPr lang="en"/>
              <a:t> </a:t>
            </a:r>
            <a:r>
              <a:rPr lang="en"/>
              <a:t>Page </a:t>
            </a:r>
            <a:fld id="{00000000-1234-1234-1234-123412341234}" type="slidenum">
              <a:rPr lang="en"/>
              <a:t>‹#›</a:t>
            </a:fld>
            <a:endParaRPr/>
          </a:p>
        </p:txBody>
      </p:sp>
    </p:spTree>
  </p:cSld>
  <p:clrMapOvr>
    <a:masterClrMapping/>
  </p:clrMapOvr>
  <p:extLst>
    <p:ext uri="{DCECCB84-F9BA-43D5-87BE-67443E8EF086}">
      <p15:sldGuideLst>
        <p15:guide id="1" pos="5329">
          <p15:clr>
            <a:srgbClr val="E46962"/>
          </p15:clr>
        </p15:guide>
      </p15:sldGuideLst>
    </p:ext>
  </p:extLs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BLANK_1_2">
    <p:spTree>
      <p:nvGrpSpPr>
        <p:cNvPr id="181" name="Shape 181"/>
        <p:cNvGrpSpPr/>
        <p:nvPr/>
      </p:nvGrpSpPr>
      <p:grpSpPr>
        <a:xfrm>
          <a:off x="0" y="0"/>
          <a:ext cx="0" cy="0"/>
          <a:chOff x="0" y="0"/>
          <a:chExt cx="0" cy="0"/>
        </a:xfrm>
      </p:grpSpPr>
      <p:sp>
        <p:nvSpPr>
          <p:cNvPr id="182" name="Google Shape;182;p37"/>
          <p:cNvSpPr txBox="1"/>
          <p:nvPr>
            <p:ph type="title"/>
          </p:nvPr>
        </p:nvSpPr>
        <p:spPr>
          <a:xfrm>
            <a:off x="914850" y="356125"/>
            <a:ext cx="7314300" cy="567300"/>
          </a:xfrm>
          <a:prstGeom prst="rect">
            <a:avLst/>
          </a:prstGeom>
        </p:spPr>
        <p:txBody>
          <a:bodyPr anchorCtr="0" anchor="t" bIns="91425" lIns="91425" spcFirstLastPara="1" rIns="91425" wrap="square" tIns="91425">
            <a:spAutoFit/>
          </a:bodyPr>
          <a:lstStyle>
            <a:lvl1pPr lvl="0" rtl="0" algn="ctr">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83" name="Google Shape;183;p37"/>
          <p:cNvSpPr txBox="1"/>
          <p:nvPr>
            <p:ph idx="1" type="subTitle"/>
          </p:nvPr>
        </p:nvSpPr>
        <p:spPr>
          <a:xfrm>
            <a:off x="914850" y="768450"/>
            <a:ext cx="7314300" cy="518100"/>
          </a:xfrm>
          <a:prstGeom prst="rect">
            <a:avLst/>
          </a:prstGeom>
        </p:spPr>
        <p:txBody>
          <a:bodyPr anchorCtr="0" anchor="t" bIns="91425" lIns="91425" spcFirstLastPara="1" rIns="91425" wrap="square" tIns="91425">
            <a:spAutoFit/>
          </a:bodyPr>
          <a:lstStyle>
            <a:lvl1pPr lvl="0"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1pPr>
            <a:lvl2pPr lvl="1"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2pPr>
            <a:lvl3pPr lvl="2"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3pPr>
            <a:lvl4pPr lvl="3"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4pPr>
            <a:lvl5pPr lvl="4"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5pPr>
            <a:lvl6pPr lvl="5"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6pPr>
            <a:lvl7pPr lvl="6"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7pPr>
            <a:lvl8pPr lvl="7"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8pPr>
            <a:lvl9pPr lvl="8"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9pPr>
          </a:lstStyle>
          <a:p/>
        </p:txBody>
      </p:sp>
      <p:sp>
        <p:nvSpPr>
          <p:cNvPr id="184" name="Google Shape;184;p37"/>
          <p:cNvSpPr txBox="1"/>
          <p:nvPr>
            <p:ph idx="2" type="body"/>
          </p:nvPr>
        </p:nvSpPr>
        <p:spPr>
          <a:xfrm>
            <a:off x="914850" y="1439025"/>
            <a:ext cx="5939400" cy="3158400"/>
          </a:xfrm>
          <a:prstGeom prst="rect">
            <a:avLst/>
          </a:prstGeom>
        </p:spPr>
        <p:txBody>
          <a:bodyPr anchorCtr="0" anchor="t" bIns="91425" lIns="91425" spcFirstLastPara="1" rIns="91425" wrap="square" tIns="91425">
            <a:spAutoFit/>
          </a:bodyPr>
          <a:lstStyle>
            <a:lvl1pPr indent="-317500" lvl="0" marL="4572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1pPr>
            <a:lvl2pPr indent="-317500" lvl="1" marL="9144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2pPr>
            <a:lvl3pPr indent="-317500" lvl="2" marL="13716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3pPr>
            <a:lvl4pPr indent="-317500" lvl="3" marL="18288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4pPr>
            <a:lvl5pPr indent="-317500" lvl="4" marL="22860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5pPr>
            <a:lvl6pPr indent="-317500" lvl="5" marL="27432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6pPr>
            <a:lvl7pPr indent="-317500" lvl="6" marL="32004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7pPr>
            <a:lvl8pPr indent="-317500" lvl="7" marL="36576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8pPr>
            <a:lvl9pPr indent="-317500" lvl="8" marL="41148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9pPr>
          </a:lstStyle>
          <a:p/>
        </p:txBody>
      </p:sp>
      <p:sp>
        <p:nvSpPr>
          <p:cNvPr id="185" name="Google Shape;185;p37"/>
          <p:cNvSpPr txBox="1"/>
          <p:nvPr>
            <p:ph idx="12" type="sldNum"/>
          </p:nvPr>
        </p:nvSpPr>
        <p:spPr>
          <a:xfrm>
            <a:off x="6787951" y="4749900"/>
            <a:ext cx="2213400" cy="393600"/>
          </a:xfrm>
          <a:prstGeom prst="rect">
            <a:avLst/>
          </a:prstGeom>
        </p:spPr>
        <p:txBody>
          <a:bodyPr anchorCtr="0" anchor="ctr" bIns="91425" lIns="91425" spcFirstLastPara="1" rIns="91425" wrap="square" tIns="91425">
            <a:normAutofit/>
          </a:bodyPr>
          <a:lstStyle>
            <a:lvl1pPr lvl="0" rtl="0" algn="r">
              <a:buNone/>
              <a:defRPr sz="800">
                <a:solidFill>
                  <a:srgbClr val="606060"/>
                </a:solidFill>
                <a:latin typeface="Noto Sans Light"/>
                <a:ea typeface="Noto Sans Light"/>
                <a:cs typeface="Noto Sans Light"/>
                <a:sym typeface="Noto Sans Light"/>
              </a:defRPr>
            </a:lvl1pPr>
            <a:lvl2pPr lvl="1" rtl="0" algn="r">
              <a:buNone/>
              <a:defRPr sz="800">
                <a:solidFill>
                  <a:srgbClr val="606060"/>
                </a:solidFill>
                <a:latin typeface="Noto Sans Light"/>
                <a:ea typeface="Noto Sans Light"/>
                <a:cs typeface="Noto Sans Light"/>
                <a:sym typeface="Noto Sans Light"/>
              </a:defRPr>
            </a:lvl2pPr>
            <a:lvl3pPr lvl="2" rtl="0" algn="r">
              <a:buNone/>
              <a:defRPr sz="800">
                <a:solidFill>
                  <a:srgbClr val="606060"/>
                </a:solidFill>
                <a:latin typeface="Noto Sans Light"/>
                <a:ea typeface="Noto Sans Light"/>
                <a:cs typeface="Noto Sans Light"/>
                <a:sym typeface="Noto Sans Light"/>
              </a:defRPr>
            </a:lvl3pPr>
            <a:lvl4pPr lvl="3" rtl="0" algn="r">
              <a:buNone/>
              <a:defRPr sz="800">
                <a:solidFill>
                  <a:srgbClr val="606060"/>
                </a:solidFill>
                <a:latin typeface="Noto Sans Light"/>
                <a:ea typeface="Noto Sans Light"/>
                <a:cs typeface="Noto Sans Light"/>
                <a:sym typeface="Noto Sans Light"/>
              </a:defRPr>
            </a:lvl4pPr>
            <a:lvl5pPr lvl="4" rtl="0" algn="r">
              <a:buNone/>
              <a:defRPr sz="800">
                <a:solidFill>
                  <a:srgbClr val="606060"/>
                </a:solidFill>
                <a:latin typeface="Noto Sans Light"/>
                <a:ea typeface="Noto Sans Light"/>
                <a:cs typeface="Noto Sans Light"/>
                <a:sym typeface="Noto Sans Light"/>
              </a:defRPr>
            </a:lvl5pPr>
            <a:lvl6pPr lvl="5" rtl="0" algn="r">
              <a:buNone/>
              <a:defRPr sz="800">
                <a:solidFill>
                  <a:srgbClr val="606060"/>
                </a:solidFill>
                <a:latin typeface="Noto Sans Light"/>
                <a:ea typeface="Noto Sans Light"/>
                <a:cs typeface="Noto Sans Light"/>
                <a:sym typeface="Noto Sans Light"/>
              </a:defRPr>
            </a:lvl6pPr>
            <a:lvl7pPr lvl="6" rtl="0" algn="r">
              <a:buNone/>
              <a:defRPr sz="800">
                <a:solidFill>
                  <a:srgbClr val="606060"/>
                </a:solidFill>
                <a:latin typeface="Noto Sans Light"/>
                <a:ea typeface="Noto Sans Light"/>
                <a:cs typeface="Noto Sans Light"/>
                <a:sym typeface="Noto Sans Light"/>
              </a:defRPr>
            </a:lvl7pPr>
            <a:lvl8pPr lvl="7" rtl="0" algn="r">
              <a:buNone/>
              <a:defRPr sz="800">
                <a:solidFill>
                  <a:srgbClr val="606060"/>
                </a:solidFill>
                <a:latin typeface="Noto Sans Light"/>
                <a:ea typeface="Noto Sans Light"/>
                <a:cs typeface="Noto Sans Light"/>
                <a:sym typeface="Noto Sans Light"/>
              </a:defRPr>
            </a:lvl8pPr>
            <a:lvl9pPr lvl="8" rtl="0" algn="r">
              <a:buNone/>
              <a:defRPr sz="800">
                <a:solidFill>
                  <a:srgbClr val="606060"/>
                </a:solidFill>
                <a:latin typeface="Noto Sans Light"/>
                <a:ea typeface="Noto Sans Light"/>
                <a:cs typeface="Noto Sans Light"/>
                <a:sym typeface="Noto Sans Light"/>
              </a:defRPr>
            </a:lvl9pPr>
          </a:lstStyle>
          <a:p>
            <a:pPr indent="0" lvl="0" marL="0" rtl="0" algn="r">
              <a:spcBef>
                <a:spcPts val="0"/>
              </a:spcBef>
              <a:spcAft>
                <a:spcPts val="0"/>
              </a:spcAft>
              <a:buNone/>
            </a:pPr>
            <a:r>
              <a:rPr lang="en"/>
              <a:t>lecturio.com |</a:t>
            </a:r>
            <a:r>
              <a:rPr lang="en"/>
              <a:t> </a:t>
            </a:r>
            <a:r>
              <a:rPr lang="en"/>
              <a:t>Page </a:t>
            </a: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Contact ">
  <p:cSld name="CUSTOM_9">
    <p:spTree>
      <p:nvGrpSpPr>
        <p:cNvPr id="186" name="Shape 186"/>
        <p:cNvGrpSpPr/>
        <p:nvPr/>
      </p:nvGrpSpPr>
      <p:grpSpPr>
        <a:xfrm>
          <a:off x="0" y="0"/>
          <a:ext cx="0" cy="0"/>
          <a:chOff x="0" y="0"/>
          <a:chExt cx="0" cy="0"/>
        </a:xfrm>
      </p:grpSpPr>
      <p:sp>
        <p:nvSpPr>
          <p:cNvPr id="187" name="Google Shape;187;p38"/>
          <p:cNvSpPr/>
          <p:nvPr/>
        </p:nvSpPr>
        <p:spPr>
          <a:xfrm>
            <a:off x="-12300" y="0"/>
            <a:ext cx="9168600" cy="2678700"/>
          </a:xfrm>
          <a:prstGeom prst="rect">
            <a:avLst/>
          </a:prstGeom>
          <a:solidFill>
            <a:srgbClr val="2536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8" name="Google Shape;188;p38"/>
          <p:cNvPicPr preferRelativeResize="0"/>
          <p:nvPr/>
        </p:nvPicPr>
        <p:blipFill rotWithShape="1">
          <a:blip r:embed="rId2">
            <a:alphaModFix/>
          </a:blip>
          <a:srcRect b="0" l="0" r="10" t="0"/>
          <a:stretch/>
        </p:blipFill>
        <p:spPr>
          <a:xfrm>
            <a:off x="415200" y="4200400"/>
            <a:ext cx="1988977" cy="943101"/>
          </a:xfrm>
          <a:prstGeom prst="rect">
            <a:avLst/>
          </a:prstGeom>
          <a:noFill/>
          <a:ln>
            <a:noFill/>
          </a:ln>
        </p:spPr>
      </p:pic>
      <p:sp>
        <p:nvSpPr>
          <p:cNvPr id="189" name="Google Shape;189;p38"/>
          <p:cNvSpPr txBox="1"/>
          <p:nvPr>
            <p:ph type="title"/>
          </p:nvPr>
        </p:nvSpPr>
        <p:spPr>
          <a:xfrm>
            <a:off x="635675" y="1378925"/>
            <a:ext cx="4863000" cy="21615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2800"/>
              <a:buNone/>
              <a:defRPr>
                <a:solidFill>
                  <a:schemeClr val="lt1"/>
                </a:solidFill>
                <a:latin typeface="Noto Sans Light"/>
                <a:ea typeface="Noto Sans Light"/>
                <a:cs typeface="Noto Sans Light"/>
                <a:sym typeface="Noto Sans Light"/>
              </a:defRPr>
            </a:lvl2pPr>
            <a:lvl3pPr lvl="2" rtl="0">
              <a:spcBef>
                <a:spcPts val="0"/>
              </a:spcBef>
              <a:spcAft>
                <a:spcPts val="0"/>
              </a:spcAft>
              <a:buClr>
                <a:schemeClr val="lt1"/>
              </a:buClr>
              <a:buSzPts val="2800"/>
              <a:buNone/>
              <a:defRPr>
                <a:solidFill>
                  <a:schemeClr val="lt1"/>
                </a:solidFill>
                <a:latin typeface="Noto Sans Light"/>
                <a:ea typeface="Noto Sans Light"/>
                <a:cs typeface="Noto Sans Light"/>
                <a:sym typeface="Noto Sans Light"/>
              </a:defRPr>
            </a:lvl3pPr>
            <a:lvl4pPr lvl="3" rtl="0">
              <a:spcBef>
                <a:spcPts val="0"/>
              </a:spcBef>
              <a:spcAft>
                <a:spcPts val="0"/>
              </a:spcAft>
              <a:buClr>
                <a:schemeClr val="lt1"/>
              </a:buClr>
              <a:buSzPts val="2800"/>
              <a:buNone/>
              <a:defRPr>
                <a:solidFill>
                  <a:schemeClr val="lt1"/>
                </a:solidFill>
                <a:latin typeface="Noto Sans Light"/>
                <a:ea typeface="Noto Sans Light"/>
                <a:cs typeface="Noto Sans Light"/>
                <a:sym typeface="Noto Sans Light"/>
              </a:defRPr>
            </a:lvl4pPr>
            <a:lvl5pPr lvl="4" rtl="0">
              <a:spcBef>
                <a:spcPts val="0"/>
              </a:spcBef>
              <a:spcAft>
                <a:spcPts val="0"/>
              </a:spcAft>
              <a:buClr>
                <a:schemeClr val="lt1"/>
              </a:buClr>
              <a:buSzPts val="2800"/>
              <a:buNone/>
              <a:defRPr>
                <a:solidFill>
                  <a:schemeClr val="lt1"/>
                </a:solidFill>
                <a:latin typeface="Noto Sans Light"/>
                <a:ea typeface="Noto Sans Light"/>
                <a:cs typeface="Noto Sans Light"/>
                <a:sym typeface="Noto Sans Light"/>
              </a:defRPr>
            </a:lvl5pPr>
            <a:lvl6pPr lvl="5" rtl="0">
              <a:spcBef>
                <a:spcPts val="0"/>
              </a:spcBef>
              <a:spcAft>
                <a:spcPts val="0"/>
              </a:spcAft>
              <a:buClr>
                <a:schemeClr val="lt1"/>
              </a:buClr>
              <a:buSzPts val="2800"/>
              <a:buNone/>
              <a:defRPr>
                <a:solidFill>
                  <a:schemeClr val="lt1"/>
                </a:solidFill>
                <a:latin typeface="Noto Sans Light"/>
                <a:ea typeface="Noto Sans Light"/>
                <a:cs typeface="Noto Sans Light"/>
                <a:sym typeface="Noto Sans Light"/>
              </a:defRPr>
            </a:lvl6pPr>
            <a:lvl7pPr lvl="6" rtl="0">
              <a:spcBef>
                <a:spcPts val="0"/>
              </a:spcBef>
              <a:spcAft>
                <a:spcPts val="0"/>
              </a:spcAft>
              <a:buClr>
                <a:schemeClr val="lt1"/>
              </a:buClr>
              <a:buSzPts val="2800"/>
              <a:buNone/>
              <a:defRPr>
                <a:solidFill>
                  <a:schemeClr val="lt1"/>
                </a:solidFill>
                <a:latin typeface="Noto Sans Light"/>
                <a:ea typeface="Noto Sans Light"/>
                <a:cs typeface="Noto Sans Light"/>
                <a:sym typeface="Noto Sans Light"/>
              </a:defRPr>
            </a:lvl7pPr>
            <a:lvl8pPr lvl="7" rtl="0">
              <a:spcBef>
                <a:spcPts val="0"/>
              </a:spcBef>
              <a:spcAft>
                <a:spcPts val="0"/>
              </a:spcAft>
              <a:buClr>
                <a:schemeClr val="lt1"/>
              </a:buClr>
              <a:buSzPts val="2800"/>
              <a:buNone/>
              <a:defRPr>
                <a:solidFill>
                  <a:schemeClr val="lt1"/>
                </a:solidFill>
                <a:latin typeface="Noto Sans Light"/>
                <a:ea typeface="Noto Sans Light"/>
                <a:cs typeface="Noto Sans Light"/>
                <a:sym typeface="Noto Sans Light"/>
              </a:defRPr>
            </a:lvl8pPr>
            <a:lvl9pPr lvl="8" rtl="0">
              <a:spcBef>
                <a:spcPts val="0"/>
              </a:spcBef>
              <a:spcAft>
                <a:spcPts val="0"/>
              </a:spcAft>
              <a:buClr>
                <a:schemeClr val="lt1"/>
              </a:buClr>
              <a:buSzPts val="2800"/>
              <a:buNone/>
              <a:defRPr>
                <a:solidFill>
                  <a:schemeClr val="lt1"/>
                </a:solidFill>
                <a:latin typeface="Noto Sans Light"/>
                <a:ea typeface="Noto Sans Light"/>
                <a:cs typeface="Noto Sans Light"/>
                <a:sym typeface="Noto Sans Light"/>
              </a:defRPr>
            </a:lvl9pPr>
          </a:lstStyle>
          <a:p/>
        </p:txBody>
      </p:sp>
      <p:pic>
        <p:nvPicPr>
          <p:cNvPr id="190" name="Google Shape;190;p38"/>
          <p:cNvPicPr preferRelativeResize="0"/>
          <p:nvPr/>
        </p:nvPicPr>
        <p:blipFill rotWithShape="1">
          <a:blip r:embed="rId3">
            <a:alphaModFix/>
          </a:blip>
          <a:srcRect b="0" l="0" r="60514" t="0"/>
          <a:stretch/>
        </p:blipFill>
        <p:spPr>
          <a:xfrm>
            <a:off x="749350" y="892325"/>
            <a:ext cx="2505702" cy="418275"/>
          </a:xfrm>
          <a:prstGeom prst="rect">
            <a:avLst/>
          </a:prstGeom>
          <a:noFill/>
          <a:ln>
            <a:noFill/>
          </a:ln>
        </p:spPr>
      </p:pic>
      <p:sp>
        <p:nvSpPr>
          <p:cNvPr id="191" name="Google Shape;191;p38"/>
          <p:cNvSpPr txBox="1"/>
          <p:nvPr>
            <p:ph idx="1" type="body"/>
          </p:nvPr>
        </p:nvSpPr>
        <p:spPr>
          <a:xfrm>
            <a:off x="635675" y="2982300"/>
            <a:ext cx="5185800" cy="2161200"/>
          </a:xfrm>
          <a:prstGeom prst="rect">
            <a:avLst/>
          </a:prstGeom>
        </p:spPr>
        <p:txBody>
          <a:bodyPr anchorCtr="0" anchor="t" bIns="91425" lIns="91425" spcFirstLastPara="1" rIns="91425" wrap="square" tIns="91425">
            <a:spAutoFit/>
          </a:bodyPr>
          <a:lstStyle>
            <a:lvl1pPr indent="-342900" lvl="0" marL="457200" rtl="0">
              <a:spcBef>
                <a:spcPts val="0"/>
              </a:spcBef>
              <a:spcAft>
                <a:spcPts val="0"/>
              </a:spcAft>
              <a:buClr>
                <a:srgbClr val="253650"/>
              </a:buClr>
              <a:buSzPts val="1800"/>
              <a:buFont typeface="Noto Sans Medium"/>
              <a:buChar char="●"/>
              <a:defRPr sz="1800">
                <a:solidFill>
                  <a:srgbClr val="253650"/>
                </a:solidFill>
                <a:latin typeface="Noto Sans Medium"/>
                <a:ea typeface="Noto Sans Medium"/>
                <a:cs typeface="Noto Sans Medium"/>
                <a:sym typeface="Noto Sans Medium"/>
              </a:defRPr>
            </a:lvl1pPr>
            <a:lvl2pPr indent="-342900" lvl="1" marL="914400" rtl="0">
              <a:spcBef>
                <a:spcPts val="0"/>
              </a:spcBef>
              <a:spcAft>
                <a:spcPts val="0"/>
              </a:spcAft>
              <a:buClr>
                <a:srgbClr val="253650"/>
              </a:buClr>
              <a:buSzPts val="1800"/>
              <a:buFont typeface="Noto Sans Medium"/>
              <a:buChar char="○"/>
              <a:defRPr sz="1800">
                <a:solidFill>
                  <a:srgbClr val="253650"/>
                </a:solidFill>
                <a:latin typeface="Noto Sans Medium"/>
                <a:ea typeface="Noto Sans Medium"/>
                <a:cs typeface="Noto Sans Medium"/>
                <a:sym typeface="Noto Sans Medium"/>
              </a:defRPr>
            </a:lvl2pPr>
            <a:lvl3pPr indent="-342900" lvl="2" marL="1371600" rtl="0">
              <a:spcBef>
                <a:spcPts val="0"/>
              </a:spcBef>
              <a:spcAft>
                <a:spcPts val="0"/>
              </a:spcAft>
              <a:buClr>
                <a:srgbClr val="253650"/>
              </a:buClr>
              <a:buSzPts val="1800"/>
              <a:buFont typeface="Noto Sans Medium"/>
              <a:buChar char="■"/>
              <a:defRPr sz="1800">
                <a:solidFill>
                  <a:srgbClr val="253650"/>
                </a:solidFill>
                <a:latin typeface="Noto Sans Medium"/>
                <a:ea typeface="Noto Sans Medium"/>
                <a:cs typeface="Noto Sans Medium"/>
                <a:sym typeface="Noto Sans Medium"/>
              </a:defRPr>
            </a:lvl3pPr>
            <a:lvl4pPr indent="-342900" lvl="3" marL="1828800" rtl="0">
              <a:spcBef>
                <a:spcPts val="0"/>
              </a:spcBef>
              <a:spcAft>
                <a:spcPts val="0"/>
              </a:spcAft>
              <a:buClr>
                <a:srgbClr val="253650"/>
              </a:buClr>
              <a:buSzPts val="1800"/>
              <a:buFont typeface="Noto Sans Medium"/>
              <a:buChar char="●"/>
              <a:defRPr sz="1800">
                <a:solidFill>
                  <a:srgbClr val="253650"/>
                </a:solidFill>
                <a:latin typeface="Noto Sans Medium"/>
                <a:ea typeface="Noto Sans Medium"/>
                <a:cs typeface="Noto Sans Medium"/>
                <a:sym typeface="Noto Sans Medium"/>
              </a:defRPr>
            </a:lvl4pPr>
            <a:lvl5pPr indent="-342900" lvl="4" marL="2286000" rtl="0">
              <a:spcBef>
                <a:spcPts val="0"/>
              </a:spcBef>
              <a:spcAft>
                <a:spcPts val="0"/>
              </a:spcAft>
              <a:buClr>
                <a:srgbClr val="253650"/>
              </a:buClr>
              <a:buSzPts val="1800"/>
              <a:buFont typeface="Noto Sans Medium"/>
              <a:buChar char="○"/>
              <a:defRPr sz="1800">
                <a:solidFill>
                  <a:srgbClr val="253650"/>
                </a:solidFill>
                <a:latin typeface="Noto Sans Medium"/>
                <a:ea typeface="Noto Sans Medium"/>
                <a:cs typeface="Noto Sans Medium"/>
                <a:sym typeface="Noto Sans Medium"/>
              </a:defRPr>
            </a:lvl5pPr>
            <a:lvl6pPr indent="-342900" lvl="5" marL="2743200" rtl="0">
              <a:spcBef>
                <a:spcPts val="0"/>
              </a:spcBef>
              <a:spcAft>
                <a:spcPts val="0"/>
              </a:spcAft>
              <a:buClr>
                <a:srgbClr val="253650"/>
              </a:buClr>
              <a:buSzPts val="1800"/>
              <a:buFont typeface="Noto Sans Medium"/>
              <a:buChar char="■"/>
              <a:defRPr sz="1800">
                <a:solidFill>
                  <a:srgbClr val="253650"/>
                </a:solidFill>
                <a:latin typeface="Noto Sans Medium"/>
                <a:ea typeface="Noto Sans Medium"/>
                <a:cs typeface="Noto Sans Medium"/>
                <a:sym typeface="Noto Sans Medium"/>
              </a:defRPr>
            </a:lvl6pPr>
            <a:lvl7pPr indent="-342900" lvl="6" marL="3200400" rtl="0">
              <a:spcBef>
                <a:spcPts val="0"/>
              </a:spcBef>
              <a:spcAft>
                <a:spcPts val="0"/>
              </a:spcAft>
              <a:buClr>
                <a:srgbClr val="253650"/>
              </a:buClr>
              <a:buSzPts val="1800"/>
              <a:buFont typeface="Noto Sans Medium"/>
              <a:buChar char="●"/>
              <a:defRPr sz="1800">
                <a:solidFill>
                  <a:srgbClr val="253650"/>
                </a:solidFill>
                <a:latin typeface="Noto Sans Medium"/>
                <a:ea typeface="Noto Sans Medium"/>
                <a:cs typeface="Noto Sans Medium"/>
                <a:sym typeface="Noto Sans Medium"/>
              </a:defRPr>
            </a:lvl7pPr>
            <a:lvl8pPr indent="-342900" lvl="7" marL="3657600" rtl="0">
              <a:spcBef>
                <a:spcPts val="0"/>
              </a:spcBef>
              <a:spcAft>
                <a:spcPts val="0"/>
              </a:spcAft>
              <a:buClr>
                <a:srgbClr val="253650"/>
              </a:buClr>
              <a:buSzPts val="1800"/>
              <a:buFont typeface="Noto Sans Medium"/>
              <a:buChar char="○"/>
              <a:defRPr sz="1800">
                <a:solidFill>
                  <a:srgbClr val="253650"/>
                </a:solidFill>
                <a:latin typeface="Noto Sans Medium"/>
                <a:ea typeface="Noto Sans Medium"/>
                <a:cs typeface="Noto Sans Medium"/>
                <a:sym typeface="Noto Sans Medium"/>
              </a:defRPr>
            </a:lvl8pPr>
            <a:lvl9pPr indent="-342900" lvl="8" marL="4114800" rtl="0">
              <a:spcBef>
                <a:spcPts val="0"/>
              </a:spcBef>
              <a:spcAft>
                <a:spcPts val="0"/>
              </a:spcAft>
              <a:buClr>
                <a:srgbClr val="253650"/>
              </a:buClr>
              <a:buSzPts val="1800"/>
              <a:buFont typeface="Noto Sans Medium"/>
              <a:buChar char="■"/>
              <a:defRPr sz="1800">
                <a:solidFill>
                  <a:srgbClr val="253650"/>
                </a:solidFill>
                <a:latin typeface="Noto Sans Medium"/>
                <a:ea typeface="Noto Sans Medium"/>
                <a:cs typeface="Noto Sans Medium"/>
                <a:sym typeface="Noto Sans Medium"/>
              </a:defRPr>
            </a:lvl9pPr>
          </a:lstStyle>
          <a:p/>
        </p:txBody>
      </p:sp>
    </p:spTree>
  </p:cSld>
  <p:clrMapOvr>
    <a:masterClrMapping/>
  </p:clrMapOvr>
  <p:extLst>
    <p:ext uri="{DCECCB84-F9BA-43D5-87BE-67443E8EF086}">
      <p15:sldGuideLst>
        <p15:guide id="1" pos="462">
          <p15:clr>
            <a:srgbClr val="E46962"/>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Slide 2">
  <p:cSld name="CUSTOM_2_2">
    <p:bg>
      <p:bgPr>
        <a:solidFill>
          <a:srgbClr val="253650"/>
        </a:solidFill>
      </p:bgPr>
    </p:bg>
    <p:spTree>
      <p:nvGrpSpPr>
        <p:cNvPr id="192" name="Shape 192"/>
        <p:cNvGrpSpPr/>
        <p:nvPr/>
      </p:nvGrpSpPr>
      <p:grpSpPr>
        <a:xfrm>
          <a:off x="0" y="0"/>
          <a:ext cx="0" cy="0"/>
          <a:chOff x="0" y="0"/>
          <a:chExt cx="0" cy="0"/>
        </a:xfrm>
      </p:grpSpPr>
      <p:pic>
        <p:nvPicPr>
          <p:cNvPr id="193" name="Google Shape;193;p39"/>
          <p:cNvPicPr preferRelativeResize="0"/>
          <p:nvPr/>
        </p:nvPicPr>
        <p:blipFill rotWithShape="1">
          <a:blip r:embed="rId2">
            <a:alphaModFix/>
          </a:blip>
          <a:srcRect b="-720" l="0" r="0" t="719"/>
          <a:stretch/>
        </p:blipFill>
        <p:spPr>
          <a:xfrm>
            <a:off x="863825" y="1741125"/>
            <a:ext cx="594825" cy="603524"/>
          </a:xfrm>
          <a:prstGeom prst="rect">
            <a:avLst/>
          </a:prstGeom>
          <a:noFill/>
          <a:ln>
            <a:noFill/>
          </a:ln>
        </p:spPr>
      </p:pic>
      <p:sp>
        <p:nvSpPr>
          <p:cNvPr id="194" name="Google Shape;194;p39"/>
          <p:cNvSpPr txBox="1"/>
          <p:nvPr>
            <p:ph type="title"/>
          </p:nvPr>
        </p:nvSpPr>
        <p:spPr>
          <a:xfrm>
            <a:off x="734775" y="2335950"/>
            <a:ext cx="7479600" cy="11187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FFFFFF"/>
              </a:buClr>
              <a:buSzPts val="3600"/>
              <a:buFont typeface="Noto Sans"/>
              <a:buNone/>
              <a:defRPr b="1" sz="3600">
                <a:solidFill>
                  <a:srgbClr val="FFFFFF"/>
                </a:solidFill>
                <a:latin typeface="Noto Sans"/>
                <a:ea typeface="Noto Sans"/>
                <a:cs typeface="Noto Sans"/>
                <a:sym typeface="Noto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5" name="Google Shape;195;p3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rtl="0">
              <a:buNone/>
              <a:defRPr sz="1300">
                <a:solidFill>
                  <a:srgbClr val="606060"/>
                </a:solidFill>
                <a:latin typeface="Noto Sans Light"/>
                <a:ea typeface="Noto Sans Light"/>
                <a:cs typeface="Noto Sans Light"/>
                <a:sym typeface="Noto Sans Light"/>
              </a:defRPr>
            </a:lvl1pPr>
            <a:lvl2pPr lvl="1" rtl="0">
              <a:buNone/>
              <a:defRPr sz="1300">
                <a:solidFill>
                  <a:srgbClr val="606060"/>
                </a:solidFill>
                <a:latin typeface="Noto Sans Light"/>
                <a:ea typeface="Noto Sans Light"/>
                <a:cs typeface="Noto Sans Light"/>
                <a:sym typeface="Noto Sans Light"/>
              </a:defRPr>
            </a:lvl2pPr>
            <a:lvl3pPr lvl="2" rtl="0">
              <a:buNone/>
              <a:defRPr sz="1300">
                <a:solidFill>
                  <a:srgbClr val="606060"/>
                </a:solidFill>
                <a:latin typeface="Noto Sans Light"/>
                <a:ea typeface="Noto Sans Light"/>
                <a:cs typeface="Noto Sans Light"/>
                <a:sym typeface="Noto Sans Light"/>
              </a:defRPr>
            </a:lvl3pPr>
            <a:lvl4pPr lvl="3" rtl="0">
              <a:buNone/>
              <a:defRPr sz="1300">
                <a:solidFill>
                  <a:srgbClr val="606060"/>
                </a:solidFill>
                <a:latin typeface="Noto Sans Light"/>
                <a:ea typeface="Noto Sans Light"/>
                <a:cs typeface="Noto Sans Light"/>
                <a:sym typeface="Noto Sans Light"/>
              </a:defRPr>
            </a:lvl4pPr>
            <a:lvl5pPr lvl="4" rtl="0">
              <a:buNone/>
              <a:defRPr sz="1300">
                <a:solidFill>
                  <a:srgbClr val="606060"/>
                </a:solidFill>
                <a:latin typeface="Noto Sans Light"/>
                <a:ea typeface="Noto Sans Light"/>
                <a:cs typeface="Noto Sans Light"/>
                <a:sym typeface="Noto Sans Light"/>
              </a:defRPr>
            </a:lvl5pPr>
            <a:lvl6pPr lvl="5" rtl="0">
              <a:buNone/>
              <a:defRPr sz="1300">
                <a:solidFill>
                  <a:srgbClr val="606060"/>
                </a:solidFill>
                <a:latin typeface="Noto Sans Light"/>
                <a:ea typeface="Noto Sans Light"/>
                <a:cs typeface="Noto Sans Light"/>
                <a:sym typeface="Noto Sans Light"/>
              </a:defRPr>
            </a:lvl6pPr>
            <a:lvl7pPr lvl="6" rtl="0">
              <a:buNone/>
              <a:defRPr sz="1300">
                <a:solidFill>
                  <a:srgbClr val="606060"/>
                </a:solidFill>
                <a:latin typeface="Noto Sans Light"/>
                <a:ea typeface="Noto Sans Light"/>
                <a:cs typeface="Noto Sans Light"/>
                <a:sym typeface="Noto Sans Light"/>
              </a:defRPr>
            </a:lvl7pPr>
            <a:lvl8pPr lvl="7" rtl="0">
              <a:buNone/>
              <a:defRPr sz="1300">
                <a:solidFill>
                  <a:srgbClr val="606060"/>
                </a:solidFill>
                <a:latin typeface="Noto Sans Light"/>
                <a:ea typeface="Noto Sans Light"/>
                <a:cs typeface="Noto Sans Light"/>
                <a:sym typeface="Noto Sans Light"/>
              </a:defRPr>
            </a:lvl8pPr>
            <a:lvl9pPr lvl="8" rtl="0">
              <a:buNone/>
              <a:defRPr sz="1300">
                <a:solidFill>
                  <a:srgbClr val="606060"/>
                </a:solidFill>
                <a:latin typeface="Noto Sans Light"/>
                <a:ea typeface="Noto Sans Light"/>
                <a:cs typeface="Noto Sans Light"/>
                <a:sym typeface="Noto Sans Light"/>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st 3">
  <p:cSld name="CUSTOM_3_2_1">
    <p:spTree>
      <p:nvGrpSpPr>
        <p:cNvPr id="196" name="Shape 196"/>
        <p:cNvGrpSpPr/>
        <p:nvPr/>
      </p:nvGrpSpPr>
      <p:grpSpPr>
        <a:xfrm>
          <a:off x="0" y="0"/>
          <a:ext cx="0" cy="0"/>
          <a:chOff x="0" y="0"/>
          <a:chExt cx="0" cy="0"/>
        </a:xfrm>
      </p:grpSpPr>
      <p:sp>
        <p:nvSpPr>
          <p:cNvPr id="197" name="Google Shape;197;p40"/>
          <p:cNvSpPr/>
          <p:nvPr/>
        </p:nvSpPr>
        <p:spPr>
          <a:xfrm>
            <a:off x="4572000" y="0"/>
            <a:ext cx="4577400" cy="5143500"/>
          </a:xfrm>
          <a:prstGeom prst="rect">
            <a:avLst/>
          </a:prstGeom>
          <a:solidFill>
            <a:srgbClr val="F4F5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FFFCF4"/>
              </a:solidFill>
            </a:endParaRPr>
          </a:p>
        </p:txBody>
      </p:sp>
      <p:sp>
        <p:nvSpPr>
          <p:cNvPr id="198" name="Google Shape;198;p40"/>
          <p:cNvSpPr txBox="1"/>
          <p:nvPr>
            <p:ph type="title"/>
          </p:nvPr>
        </p:nvSpPr>
        <p:spPr>
          <a:xfrm>
            <a:off x="0" y="346225"/>
            <a:ext cx="4577400" cy="4389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1pPr>
            <a:lvl2pPr lvl="1" rtl="0" algn="ctr">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2pPr>
            <a:lvl3pPr lvl="2" rtl="0" algn="ctr">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3pPr>
            <a:lvl4pPr lvl="3" rtl="0" algn="ctr">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4pPr>
            <a:lvl5pPr lvl="4" rtl="0" algn="ctr">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5pPr>
            <a:lvl6pPr lvl="5" rtl="0" algn="ctr">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6pPr>
            <a:lvl7pPr lvl="6" rtl="0" algn="ctr">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7pPr>
            <a:lvl8pPr lvl="7" rtl="0" algn="ctr">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8pPr>
            <a:lvl9pPr lvl="8" rtl="0" algn="ctr">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st 4">
  <p:cSld name="CUSTOM_3_2_2">
    <p:spTree>
      <p:nvGrpSpPr>
        <p:cNvPr id="199" name="Shape 199"/>
        <p:cNvGrpSpPr/>
        <p:nvPr/>
      </p:nvGrpSpPr>
      <p:grpSpPr>
        <a:xfrm>
          <a:off x="0" y="0"/>
          <a:ext cx="0" cy="0"/>
          <a:chOff x="0" y="0"/>
          <a:chExt cx="0" cy="0"/>
        </a:xfrm>
      </p:grpSpPr>
      <p:sp>
        <p:nvSpPr>
          <p:cNvPr id="200" name="Google Shape;200;p41"/>
          <p:cNvSpPr/>
          <p:nvPr/>
        </p:nvSpPr>
        <p:spPr>
          <a:xfrm>
            <a:off x="4572000" y="0"/>
            <a:ext cx="4577400" cy="5143500"/>
          </a:xfrm>
          <a:prstGeom prst="rect">
            <a:avLst/>
          </a:prstGeom>
          <a:solidFill>
            <a:srgbClr val="F4F5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FFFCF4"/>
              </a:solidFill>
            </a:endParaRPr>
          </a:p>
        </p:txBody>
      </p:sp>
      <p:sp>
        <p:nvSpPr>
          <p:cNvPr id="201" name="Google Shape;201;p41"/>
          <p:cNvSpPr txBox="1"/>
          <p:nvPr>
            <p:ph type="title"/>
          </p:nvPr>
        </p:nvSpPr>
        <p:spPr>
          <a:xfrm>
            <a:off x="0" y="346225"/>
            <a:ext cx="4577400" cy="4389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1pPr>
            <a:lvl2pPr lvl="1" rtl="0" algn="ctr">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2pPr>
            <a:lvl3pPr lvl="2" rtl="0" algn="ctr">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3pPr>
            <a:lvl4pPr lvl="3" rtl="0" algn="ctr">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4pPr>
            <a:lvl5pPr lvl="4" rtl="0" algn="ctr">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5pPr>
            <a:lvl6pPr lvl="5" rtl="0" algn="ctr">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6pPr>
            <a:lvl7pPr lvl="6" rtl="0" algn="ctr">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7pPr>
            <a:lvl8pPr lvl="7" rtl="0" algn="ctr">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8pPr>
            <a:lvl9pPr lvl="8" rtl="0" algn="ctr">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9pPr>
          </a:lstStyle>
          <a:p/>
        </p:txBody>
      </p:sp>
      <p:sp>
        <p:nvSpPr>
          <p:cNvPr id="202" name="Google Shape;202;p41"/>
          <p:cNvSpPr txBox="1"/>
          <p:nvPr>
            <p:ph idx="12" type="sldNum"/>
          </p:nvPr>
        </p:nvSpPr>
        <p:spPr>
          <a:xfrm>
            <a:off x="5981866" y="4835700"/>
            <a:ext cx="2934900" cy="307800"/>
          </a:xfrm>
          <a:prstGeom prst="rect">
            <a:avLst/>
          </a:prstGeom>
          <a:noFill/>
          <a:ln>
            <a:noFill/>
          </a:ln>
        </p:spPr>
        <p:txBody>
          <a:bodyPr anchorCtr="0" anchor="ctr" bIns="91425" lIns="91425" spcFirstLastPara="1" rIns="91425" wrap="square" tIns="91425">
            <a:spAutoFit/>
          </a:bodyPr>
          <a:lstStyle>
            <a:lvl1pPr lvl="0" rtl="0" algn="r">
              <a:buNone/>
              <a:defRPr sz="800">
                <a:solidFill>
                  <a:srgbClr val="606060"/>
                </a:solidFill>
                <a:latin typeface="Noto Sans Light"/>
                <a:ea typeface="Noto Sans Light"/>
                <a:cs typeface="Noto Sans Light"/>
                <a:sym typeface="Noto Sans Light"/>
              </a:defRPr>
            </a:lvl1pPr>
            <a:lvl2pPr lvl="1" rtl="0" algn="r">
              <a:buNone/>
              <a:defRPr sz="800">
                <a:solidFill>
                  <a:srgbClr val="606060"/>
                </a:solidFill>
                <a:latin typeface="Noto Sans Light"/>
                <a:ea typeface="Noto Sans Light"/>
                <a:cs typeface="Noto Sans Light"/>
                <a:sym typeface="Noto Sans Light"/>
              </a:defRPr>
            </a:lvl2pPr>
            <a:lvl3pPr lvl="2" rtl="0" algn="r">
              <a:buNone/>
              <a:defRPr sz="800">
                <a:solidFill>
                  <a:srgbClr val="606060"/>
                </a:solidFill>
                <a:latin typeface="Noto Sans Light"/>
                <a:ea typeface="Noto Sans Light"/>
                <a:cs typeface="Noto Sans Light"/>
                <a:sym typeface="Noto Sans Light"/>
              </a:defRPr>
            </a:lvl3pPr>
            <a:lvl4pPr lvl="3" rtl="0" algn="r">
              <a:buNone/>
              <a:defRPr sz="800">
                <a:solidFill>
                  <a:srgbClr val="606060"/>
                </a:solidFill>
                <a:latin typeface="Noto Sans Light"/>
                <a:ea typeface="Noto Sans Light"/>
                <a:cs typeface="Noto Sans Light"/>
                <a:sym typeface="Noto Sans Light"/>
              </a:defRPr>
            </a:lvl4pPr>
            <a:lvl5pPr lvl="4" rtl="0" algn="r">
              <a:buNone/>
              <a:defRPr sz="800">
                <a:solidFill>
                  <a:srgbClr val="606060"/>
                </a:solidFill>
                <a:latin typeface="Noto Sans Light"/>
                <a:ea typeface="Noto Sans Light"/>
                <a:cs typeface="Noto Sans Light"/>
                <a:sym typeface="Noto Sans Light"/>
              </a:defRPr>
            </a:lvl5pPr>
            <a:lvl6pPr lvl="5" rtl="0" algn="r">
              <a:buNone/>
              <a:defRPr sz="800">
                <a:solidFill>
                  <a:srgbClr val="606060"/>
                </a:solidFill>
                <a:latin typeface="Noto Sans Light"/>
                <a:ea typeface="Noto Sans Light"/>
                <a:cs typeface="Noto Sans Light"/>
                <a:sym typeface="Noto Sans Light"/>
              </a:defRPr>
            </a:lvl6pPr>
            <a:lvl7pPr lvl="6" rtl="0" algn="r">
              <a:buNone/>
              <a:defRPr sz="800">
                <a:solidFill>
                  <a:srgbClr val="606060"/>
                </a:solidFill>
                <a:latin typeface="Noto Sans Light"/>
                <a:ea typeface="Noto Sans Light"/>
                <a:cs typeface="Noto Sans Light"/>
                <a:sym typeface="Noto Sans Light"/>
              </a:defRPr>
            </a:lvl7pPr>
            <a:lvl8pPr lvl="7" rtl="0" algn="r">
              <a:buNone/>
              <a:defRPr sz="800">
                <a:solidFill>
                  <a:srgbClr val="606060"/>
                </a:solidFill>
                <a:latin typeface="Noto Sans Light"/>
                <a:ea typeface="Noto Sans Light"/>
                <a:cs typeface="Noto Sans Light"/>
                <a:sym typeface="Noto Sans Light"/>
              </a:defRPr>
            </a:lvl8pPr>
            <a:lvl9pPr lvl="8" rtl="0" algn="r">
              <a:buNone/>
              <a:defRPr sz="800">
                <a:solidFill>
                  <a:srgbClr val="606060"/>
                </a:solidFill>
                <a:latin typeface="Noto Sans Light"/>
                <a:ea typeface="Noto Sans Light"/>
                <a:cs typeface="Noto Sans Light"/>
                <a:sym typeface="Noto Sans Light"/>
              </a:defRPr>
            </a:lvl9pPr>
          </a:lstStyle>
          <a:p>
            <a:pPr indent="0" lvl="0" marL="0" rtl="0" algn="r">
              <a:spcBef>
                <a:spcPts val="0"/>
              </a:spcBef>
              <a:spcAft>
                <a:spcPts val="0"/>
              </a:spcAft>
              <a:buNone/>
            </a:pPr>
            <a:r>
              <a:rPr lang="en"/>
              <a:t>lecturio.com | Page </a:t>
            </a: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binar Team">
  <p:cSld name="CUSTOM_3_1">
    <p:spTree>
      <p:nvGrpSpPr>
        <p:cNvPr id="18" name="Shape 18"/>
        <p:cNvGrpSpPr/>
        <p:nvPr/>
      </p:nvGrpSpPr>
      <p:grpSpPr>
        <a:xfrm>
          <a:off x="0" y="0"/>
          <a:ext cx="0" cy="0"/>
          <a:chOff x="0" y="0"/>
          <a:chExt cx="0" cy="0"/>
        </a:xfrm>
      </p:grpSpPr>
      <p:sp>
        <p:nvSpPr>
          <p:cNvPr id="19" name="Google Shape;19;p5"/>
          <p:cNvSpPr txBox="1"/>
          <p:nvPr>
            <p:ph type="title"/>
          </p:nvPr>
        </p:nvSpPr>
        <p:spPr>
          <a:xfrm>
            <a:off x="920250" y="636800"/>
            <a:ext cx="7314300" cy="5673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0" name="Google Shape;20;p5"/>
          <p:cNvSpPr/>
          <p:nvPr/>
        </p:nvSpPr>
        <p:spPr>
          <a:xfrm>
            <a:off x="5400" y="2299325"/>
            <a:ext cx="9144000" cy="2844300"/>
          </a:xfrm>
          <a:prstGeom prst="rect">
            <a:avLst/>
          </a:prstGeom>
          <a:solidFill>
            <a:srgbClr val="F4F5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FFFCF4"/>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p:cSld name="BLANK_1_3">
    <p:spTree>
      <p:nvGrpSpPr>
        <p:cNvPr id="203" name="Shape 203"/>
        <p:cNvGrpSpPr/>
        <p:nvPr/>
      </p:nvGrpSpPr>
      <p:grpSpPr>
        <a:xfrm>
          <a:off x="0" y="0"/>
          <a:ext cx="0" cy="0"/>
          <a:chOff x="0" y="0"/>
          <a:chExt cx="0" cy="0"/>
        </a:xfrm>
      </p:grpSpPr>
      <p:sp>
        <p:nvSpPr>
          <p:cNvPr id="204" name="Google Shape;204;p42"/>
          <p:cNvSpPr txBox="1"/>
          <p:nvPr>
            <p:ph type="title"/>
          </p:nvPr>
        </p:nvSpPr>
        <p:spPr>
          <a:xfrm>
            <a:off x="914850" y="298975"/>
            <a:ext cx="7314300" cy="5673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05" name="Google Shape;205;p42"/>
          <p:cNvSpPr txBox="1"/>
          <p:nvPr>
            <p:ph idx="1" type="subTitle"/>
          </p:nvPr>
        </p:nvSpPr>
        <p:spPr>
          <a:xfrm>
            <a:off x="914850" y="748925"/>
            <a:ext cx="7314300" cy="5181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1pPr>
            <a:lvl2pPr lvl="1"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2pPr>
            <a:lvl3pPr lvl="2"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3pPr>
            <a:lvl4pPr lvl="3"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4pPr>
            <a:lvl5pPr lvl="4"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5pPr>
            <a:lvl6pPr lvl="5"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6pPr>
            <a:lvl7pPr lvl="6"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7pPr>
            <a:lvl8pPr lvl="7"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8pPr>
            <a:lvl9pPr lvl="8"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9pPr>
          </a:lstStyle>
          <a:p/>
        </p:txBody>
      </p:sp>
      <p:sp>
        <p:nvSpPr>
          <p:cNvPr id="206" name="Google Shape;206;p42"/>
          <p:cNvSpPr txBox="1"/>
          <p:nvPr>
            <p:ph idx="2" type="body"/>
          </p:nvPr>
        </p:nvSpPr>
        <p:spPr>
          <a:xfrm>
            <a:off x="914850" y="1439025"/>
            <a:ext cx="5939400" cy="3158400"/>
          </a:xfrm>
          <a:prstGeom prst="rect">
            <a:avLst/>
          </a:prstGeom>
        </p:spPr>
        <p:txBody>
          <a:bodyPr anchorCtr="0" anchor="t" bIns="91425" lIns="91425" spcFirstLastPara="1" rIns="91425" wrap="square" tIns="91425">
            <a:normAutofit/>
          </a:bodyPr>
          <a:lstStyle>
            <a:lvl1pPr indent="-317500" lvl="0" marL="4572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1pPr>
            <a:lvl2pPr indent="-317500" lvl="1" marL="9144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2pPr>
            <a:lvl3pPr indent="-317500" lvl="2" marL="13716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3pPr>
            <a:lvl4pPr indent="-317500" lvl="3" marL="18288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4pPr>
            <a:lvl5pPr indent="-317500" lvl="4" marL="22860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5pPr>
            <a:lvl6pPr indent="-317500" lvl="5" marL="27432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6pPr>
            <a:lvl7pPr indent="-317500" lvl="6" marL="32004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7pPr>
            <a:lvl8pPr indent="-317500" lvl="7" marL="36576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8pPr>
            <a:lvl9pPr indent="-317500" lvl="8" marL="4114800" rtl="0">
              <a:lnSpc>
                <a:spcPct val="115000"/>
              </a:lnSpc>
              <a:spcBef>
                <a:spcPts val="0"/>
              </a:spcBef>
              <a:spcAft>
                <a:spcPts val="0"/>
              </a:spcAft>
              <a:buSzPts val="1400"/>
              <a:buFont typeface="Noto Sans Light"/>
              <a:buChar char="■"/>
              <a:defRPr>
                <a:latin typeface="Noto Sans Light"/>
                <a:ea typeface="Noto Sans Light"/>
                <a:cs typeface="Noto Sans Light"/>
                <a:sym typeface="Noto Sans Light"/>
              </a:defRPr>
            </a:lvl9pPr>
          </a:lstStyle>
          <a:p/>
        </p:txBody>
      </p:sp>
      <p:sp>
        <p:nvSpPr>
          <p:cNvPr id="207" name="Google Shape;207;p42"/>
          <p:cNvSpPr txBox="1"/>
          <p:nvPr>
            <p:ph idx="12" type="sldNum"/>
          </p:nvPr>
        </p:nvSpPr>
        <p:spPr>
          <a:xfrm>
            <a:off x="5981866" y="4835700"/>
            <a:ext cx="2934900" cy="307800"/>
          </a:xfrm>
          <a:prstGeom prst="rect">
            <a:avLst/>
          </a:prstGeom>
          <a:noFill/>
          <a:ln>
            <a:noFill/>
          </a:ln>
        </p:spPr>
        <p:txBody>
          <a:bodyPr anchorCtr="0" anchor="ctr" bIns="91425" lIns="91425" spcFirstLastPara="1" rIns="91425" wrap="square" tIns="91425">
            <a:spAutoFit/>
          </a:bodyPr>
          <a:lstStyle>
            <a:lvl1pPr lvl="0" rtl="0" algn="r">
              <a:buNone/>
              <a:defRPr sz="800">
                <a:solidFill>
                  <a:srgbClr val="606060"/>
                </a:solidFill>
                <a:latin typeface="Noto Sans Light"/>
                <a:ea typeface="Noto Sans Light"/>
                <a:cs typeface="Noto Sans Light"/>
                <a:sym typeface="Noto Sans Light"/>
              </a:defRPr>
            </a:lvl1pPr>
            <a:lvl2pPr lvl="1" rtl="0" algn="r">
              <a:buNone/>
              <a:defRPr sz="800">
                <a:solidFill>
                  <a:srgbClr val="606060"/>
                </a:solidFill>
                <a:latin typeface="Noto Sans Light"/>
                <a:ea typeface="Noto Sans Light"/>
                <a:cs typeface="Noto Sans Light"/>
                <a:sym typeface="Noto Sans Light"/>
              </a:defRPr>
            </a:lvl2pPr>
            <a:lvl3pPr lvl="2" rtl="0" algn="r">
              <a:buNone/>
              <a:defRPr sz="800">
                <a:solidFill>
                  <a:srgbClr val="606060"/>
                </a:solidFill>
                <a:latin typeface="Noto Sans Light"/>
                <a:ea typeface="Noto Sans Light"/>
                <a:cs typeface="Noto Sans Light"/>
                <a:sym typeface="Noto Sans Light"/>
              </a:defRPr>
            </a:lvl3pPr>
            <a:lvl4pPr lvl="3" rtl="0" algn="r">
              <a:buNone/>
              <a:defRPr sz="800">
                <a:solidFill>
                  <a:srgbClr val="606060"/>
                </a:solidFill>
                <a:latin typeface="Noto Sans Light"/>
                <a:ea typeface="Noto Sans Light"/>
                <a:cs typeface="Noto Sans Light"/>
                <a:sym typeface="Noto Sans Light"/>
              </a:defRPr>
            </a:lvl4pPr>
            <a:lvl5pPr lvl="4" rtl="0" algn="r">
              <a:buNone/>
              <a:defRPr sz="800">
                <a:solidFill>
                  <a:srgbClr val="606060"/>
                </a:solidFill>
                <a:latin typeface="Noto Sans Light"/>
                <a:ea typeface="Noto Sans Light"/>
                <a:cs typeface="Noto Sans Light"/>
                <a:sym typeface="Noto Sans Light"/>
              </a:defRPr>
            </a:lvl5pPr>
            <a:lvl6pPr lvl="5" rtl="0" algn="r">
              <a:buNone/>
              <a:defRPr sz="800">
                <a:solidFill>
                  <a:srgbClr val="606060"/>
                </a:solidFill>
                <a:latin typeface="Noto Sans Light"/>
                <a:ea typeface="Noto Sans Light"/>
                <a:cs typeface="Noto Sans Light"/>
                <a:sym typeface="Noto Sans Light"/>
              </a:defRPr>
            </a:lvl6pPr>
            <a:lvl7pPr lvl="6" rtl="0" algn="r">
              <a:buNone/>
              <a:defRPr sz="800">
                <a:solidFill>
                  <a:srgbClr val="606060"/>
                </a:solidFill>
                <a:latin typeface="Noto Sans Light"/>
                <a:ea typeface="Noto Sans Light"/>
                <a:cs typeface="Noto Sans Light"/>
                <a:sym typeface="Noto Sans Light"/>
              </a:defRPr>
            </a:lvl7pPr>
            <a:lvl8pPr lvl="7" rtl="0" algn="r">
              <a:buNone/>
              <a:defRPr sz="800">
                <a:solidFill>
                  <a:srgbClr val="606060"/>
                </a:solidFill>
                <a:latin typeface="Noto Sans Light"/>
                <a:ea typeface="Noto Sans Light"/>
                <a:cs typeface="Noto Sans Light"/>
                <a:sym typeface="Noto Sans Light"/>
              </a:defRPr>
            </a:lvl8pPr>
            <a:lvl9pPr lvl="8" rtl="0" algn="r">
              <a:buNone/>
              <a:defRPr sz="800">
                <a:solidFill>
                  <a:srgbClr val="606060"/>
                </a:solidFill>
                <a:latin typeface="Noto Sans Light"/>
                <a:ea typeface="Noto Sans Light"/>
                <a:cs typeface="Noto Sans Light"/>
                <a:sym typeface="Noto Sans Light"/>
              </a:defRPr>
            </a:lvl9pPr>
          </a:lstStyle>
          <a:p>
            <a:pPr indent="0" lvl="0" marL="0" rtl="0" algn="r">
              <a:spcBef>
                <a:spcPts val="0"/>
              </a:spcBef>
              <a:spcAft>
                <a:spcPts val="0"/>
              </a:spcAft>
              <a:buNone/>
            </a:pPr>
            <a:r>
              <a:rPr lang="en"/>
              <a:t>lecturio.com | Page </a:t>
            </a: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oom Participant Survey Slide">
  <p:cSld name="CUSTOM_1">
    <p:spTree>
      <p:nvGrpSpPr>
        <p:cNvPr id="210" name="Shape 210"/>
        <p:cNvGrpSpPr/>
        <p:nvPr/>
      </p:nvGrpSpPr>
      <p:grpSpPr>
        <a:xfrm>
          <a:off x="0" y="0"/>
          <a:ext cx="0" cy="0"/>
          <a:chOff x="0" y="0"/>
          <a:chExt cx="0" cy="0"/>
        </a:xfrm>
      </p:grpSpPr>
      <p:pic>
        <p:nvPicPr>
          <p:cNvPr id="211" name="Google Shape;211;p44"/>
          <p:cNvPicPr preferRelativeResize="0"/>
          <p:nvPr/>
        </p:nvPicPr>
        <p:blipFill>
          <a:blip r:embed="rId2">
            <a:alphaModFix/>
          </a:blip>
          <a:stretch>
            <a:fillRect/>
          </a:stretch>
        </p:blipFill>
        <p:spPr>
          <a:xfrm>
            <a:off x="1352177" y="731475"/>
            <a:ext cx="6439649" cy="3763799"/>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duction Slide">
  <p:cSld name="CUSTOM">
    <p:bg>
      <p:bgPr>
        <a:solidFill>
          <a:srgbClr val="253650"/>
        </a:solidFill>
      </p:bgPr>
    </p:bg>
    <p:spTree>
      <p:nvGrpSpPr>
        <p:cNvPr id="212" name="Shape 212"/>
        <p:cNvGrpSpPr/>
        <p:nvPr/>
      </p:nvGrpSpPr>
      <p:grpSpPr>
        <a:xfrm>
          <a:off x="0" y="0"/>
          <a:ext cx="0" cy="0"/>
          <a:chOff x="0" y="0"/>
          <a:chExt cx="0" cy="0"/>
        </a:xfrm>
      </p:grpSpPr>
      <p:sp>
        <p:nvSpPr>
          <p:cNvPr id="213" name="Google Shape;213;p45"/>
          <p:cNvSpPr/>
          <p:nvPr/>
        </p:nvSpPr>
        <p:spPr>
          <a:xfrm>
            <a:off x="4572000" y="0"/>
            <a:ext cx="4577400" cy="5143500"/>
          </a:xfrm>
          <a:prstGeom prst="rect">
            <a:avLst/>
          </a:prstGeom>
          <a:solidFill>
            <a:srgbClr val="F4F5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FFFCF4"/>
              </a:solidFill>
            </a:endParaRPr>
          </a:p>
        </p:txBody>
      </p:sp>
      <p:pic>
        <p:nvPicPr>
          <p:cNvPr id="214" name="Google Shape;214;p45"/>
          <p:cNvPicPr preferRelativeResize="0"/>
          <p:nvPr/>
        </p:nvPicPr>
        <p:blipFill rotWithShape="1">
          <a:blip r:embed="rId2">
            <a:alphaModFix/>
          </a:blip>
          <a:srcRect b="89" l="0" r="0" t="89"/>
          <a:stretch/>
        </p:blipFill>
        <p:spPr>
          <a:xfrm>
            <a:off x="435725" y="962275"/>
            <a:ext cx="885255" cy="915301"/>
          </a:xfrm>
          <a:prstGeom prst="rect">
            <a:avLst/>
          </a:prstGeom>
          <a:noFill/>
          <a:ln>
            <a:noFill/>
          </a:ln>
        </p:spPr>
      </p:pic>
      <p:pic>
        <p:nvPicPr>
          <p:cNvPr id="215" name="Google Shape;215;p45"/>
          <p:cNvPicPr preferRelativeResize="0"/>
          <p:nvPr/>
        </p:nvPicPr>
        <p:blipFill>
          <a:blip r:embed="rId3">
            <a:alphaModFix/>
          </a:blip>
          <a:stretch>
            <a:fillRect/>
          </a:stretch>
        </p:blipFill>
        <p:spPr>
          <a:xfrm>
            <a:off x="635075" y="1248450"/>
            <a:ext cx="422600" cy="342950"/>
          </a:xfrm>
          <a:prstGeom prst="rect">
            <a:avLst/>
          </a:prstGeom>
          <a:noFill/>
          <a:ln>
            <a:noFill/>
          </a:ln>
        </p:spPr>
      </p:pic>
      <p:sp>
        <p:nvSpPr>
          <p:cNvPr id="216" name="Google Shape;216;p45"/>
          <p:cNvSpPr txBox="1"/>
          <p:nvPr>
            <p:ph type="title"/>
          </p:nvPr>
        </p:nvSpPr>
        <p:spPr>
          <a:xfrm>
            <a:off x="1519888" y="1074725"/>
            <a:ext cx="2589900" cy="1502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lt1"/>
              </a:buClr>
              <a:buSzPts val="3600"/>
              <a:buFont typeface="Noto Sans"/>
              <a:buNone/>
              <a:defRPr b="1" sz="3600">
                <a:solidFill>
                  <a:schemeClr val="lt1"/>
                </a:solidFill>
                <a:latin typeface="Noto Sans"/>
                <a:ea typeface="Noto Sans"/>
                <a:cs typeface="Noto Sans"/>
                <a:sym typeface="Noto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7" name="Google Shape;217;p45"/>
          <p:cNvSpPr txBox="1"/>
          <p:nvPr>
            <p:ph idx="1" type="body"/>
          </p:nvPr>
        </p:nvSpPr>
        <p:spPr>
          <a:xfrm>
            <a:off x="4957050" y="1184425"/>
            <a:ext cx="3651900" cy="3399900"/>
          </a:xfrm>
          <a:prstGeom prst="rect">
            <a:avLst/>
          </a:prstGeom>
          <a:noFill/>
          <a:ln>
            <a:noFill/>
          </a:ln>
        </p:spPr>
        <p:txBody>
          <a:bodyPr anchorCtr="0" anchor="t" bIns="91425" lIns="91425" spcFirstLastPara="1" rIns="91425" wrap="square" tIns="91425">
            <a:noAutofit/>
          </a:bodyPr>
          <a:lstStyle>
            <a:lvl1pPr indent="-323850" lvl="0" marL="457200" rtl="0">
              <a:lnSpc>
                <a:spcPct val="115000"/>
              </a:lnSpc>
              <a:spcBef>
                <a:spcPts val="0"/>
              </a:spcBef>
              <a:spcAft>
                <a:spcPts val="0"/>
              </a:spcAft>
              <a:buClr>
                <a:srgbClr val="253650"/>
              </a:buClr>
              <a:buSzPts val="1500"/>
              <a:buFont typeface="Noto Sans Medium"/>
              <a:buChar char="●"/>
              <a:defRPr sz="1500">
                <a:solidFill>
                  <a:srgbClr val="253650"/>
                </a:solidFill>
                <a:latin typeface="Noto Sans Medium"/>
                <a:ea typeface="Noto Sans Medium"/>
                <a:cs typeface="Noto Sans Medium"/>
                <a:sym typeface="Noto Sans Medium"/>
              </a:defRPr>
            </a:lvl1pPr>
            <a:lvl2pPr indent="-323850" lvl="1" marL="914400" rtl="0">
              <a:lnSpc>
                <a:spcPct val="115000"/>
              </a:lnSpc>
              <a:spcBef>
                <a:spcPts val="0"/>
              </a:spcBef>
              <a:spcAft>
                <a:spcPts val="0"/>
              </a:spcAft>
              <a:buClr>
                <a:srgbClr val="253650"/>
              </a:buClr>
              <a:buSzPts val="1500"/>
              <a:buFont typeface="Noto Sans Medium"/>
              <a:buChar char="○"/>
              <a:defRPr sz="1500">
                <a:solidFill>
                  <a:srgbClr val="253650"/>
                </a:solidFill>
                <a:latin typeface="Noto Sans Medium"/>
                <a:ea typeface="Noto Sans Medium"/>
                <a:cs typeface="Noto Sans Medium"/>
                <a:sym typeface="Noto Sans Medium"/>
              </a:defRPr>
            </a:lvl2pPr>
            <a:lvl3pPr indent="-323850" lvl="2" marL="1371600" rtl="0">
              <a:lnSpc>
                <a:spcPct val="115000"/>
              </a:lnSpc>
              <a:spcBef>
                <a:spcPts val="0"/>
              </a:spcBef>
              <a:spcAft>
                <a:spcPts val="0"/>
              </a:spcAft>
              <a:buClr>
                <a:srgbClr val="253650"/>
              </a:buClr>
              <a:buSzPts val="1500"/>
              <a:buFont typeface="Noto Sans Medium"/>
              <a:buChar char="■"/>
              <a:defRPr sz="1500">
                <a:solidFill>
                  <a:srgbClr val="253650"/>
                </a:solidFill>
                <a:latin typeface="Noto Sans Medium"/>
                <a:ea typeface="Noto Sans Medium"/>
                <a:cs typeface="Noto Sans Medium"/>
                <a:sym typeface="Noto Sans Medium"/>
              </a:defRPr>
            </a:lvl3pPr>
            <a:lvl4pPr indent="-323850" lvl="3" marL="1828800" rtl="0">
              <a:lnSpc>
                <a:spcPct val="115000"/>
              </a:lnSpc>
              <a:spcBef>
                <a:spcPts val="0"/>
              </a:spcBef>
              <a:spcAft>
                <a:spcPts val="0"/>
              </a:spcAft>
              <a:buClr>
                <a:srgbClr val="253650"/>
              </a:buClr>
              <a:buSzPts val="1500"/>
              <a:buFont typeface="Noto Sans Medium"/>
              <a:buChar char="●"/>
              <a:defRPr sz="1500">
                <a:solidFill>
                  <a:srgbClr val="253650"/>
                </a:solidFill>
                <a:latin typeface="Noto Sans Medium"/>
                <a:ea typeface="Noto Sans Medium"/>
                <a:cs typeface="Noto Sans Medium"/>
                <a:sym typeface="Noto Sans Medium"/>
              </a:defRPr>
            </a:lvl4pPr>
            <a:lvl5pPr indent="-323850" lvl="4" marL="2286000" rtl="0">
              <a:lnSpc>
                <a:spcPct val="115000"/>
              </a:lnSpc>
              <a:spcBef>
                <a:spcPts val="0"/>
              </a:spcBef>
              <a:spcAft>
                <a:spcPts val="0"/>
              </a:spcAft>
              <a:buClr>
                <a:srgbClr val="253650"/>
              </a:buClr>
              <a:buSzPts val="1500"/>
              <a:buFont typeface="Noto Sans Medium"/>
              <a:buChar char="○"/>
              <a:defRPr sz="1500">
                <a:solidFill>
                  <a:srgbClr val="253650"/>
                </a:solidFill>
                <a:latin typeface="Noto Sans Medium"/>
                <a:ea typeface="Noto Sans Medium"/>
                <a:cs typeface="Noto Sans Medium"/>
                <a:sym typeface="Noto Sans Medium"/>
              </a:defRPr>
            </a:lvl5pPr>
            <a:lvl6pPr indent="-323850" lvl="5" marL="2743200" rtl="0">
              <a:lnSpc>
                <a:spcPct val="115000"/>
              </a:lnSpc>
              <a:spcBef>
                <a:spcPts val="0"/>
              </a:spcBef>
              <a:spcAft>
                <a:spcPts val="0"/>
              </a:spcAft>
              <a:buClr>
                <a:srgbClr val="253650"/>
              </a:buClr>
              <a:buSzPts val="1500"/>
              <a:buFont typeface="Noto Sans Medium"/>
              <a:buChar char="■"/>
              <a:defRPr sz="1500">
                <a:solidFill>
                  <a:srgbClr val="253650"/>
                </a:solidFill>
                <a:latin typeface="Noto Sans Medium"/>
                <a:ea typeface="Noto Sans Medium"/>
                <a:cs typeface="Noto Sans Medium"/>
                <a:sym typeface="Noto Sans Medium"/>
              </a:defRPr>
            </a:lvl6pPr>
            <a:lvl7pPr indent="-323850" lvl="6" marL="3200400" rtl="0">
              <a:lnSpc>
                <a:spcPct val="115000"/>
              </a:lnSpc>
              <a:spcBef>
                <a:spcPts val="0"/>
              </a:spcBef>
              <a:spcAft>
                <a:spcPts val="0"/>
              </a:spcAft>
              <a:buClr>
                <a:srgbClr val="253650"/>
              </a:buClr>
              <a:buSzPts val="1500"/>
              <a:buFont typeface="Noto Sans Medium"/>
              <a:buChar char="●"/>
              <a:defRPr sz="1500">
                <a:solidFill>
                  <a:srgbClr val="253650"/>
                </a:solidFill>
                <a:latin typeface="Noto Sans Medium"/>
                <a:ea typeface="Noto Sans Medium"/>
                <a:cs typeface="Noto Sans Medium"/>
                <a:sym typeface="Noto Sans Medium"/>
              </a:defRPr>
            </a:lvl7pPr>
            <a:lvl8pPr indent="-323850" lvl="7" marL="3657600" rtl="0">
              <a:lnSpc>
                <a:spcPct val="115000"/>
              </a:lnSpc>
              <a:spcBef>
                <a:spcPts val="0"/>
              </a:spcBef>
              <a:spcAft>
                <a:spcPts val="0"/>
              </a:spcAft>
              <a:buClr>
                <a:srgbClr val="253650"/>
              </a:buClr>
              <a:buSzPts val="1500"/>
              <a:buFont typeface="Noto Sans Medium"/>
              <a:buChar char="○"/>
              <a:defRPr sz="1500">
                <a:solidFill>
                  <a:srgbClr val="253650"/>
                </a:solidFill>
                <a:latin typeface="Noto Sans Medium"/>
                <a:ea typeface="Noto Sans Medium"/>
                <a:cs typeface="Noto Sans Medium"/>
                <a:sym typeface="Noto Sans Medium"/>
              </a:defRPr>
            </a:lvl8pPr>
            <a:lvl9pPr indent="-323850" lvl="8" marL="4114800" rtl="0">
              <a:lnSpc>
                <a:spcPct val="115000"/>
              </a:lnSpc>
              <a:spcBef>
                <a:spcPts val="0"/>
              </a:spcBef>
              <a:spcAft>
                <a:spcPts val="0"/>
              </a:spcAft>
              <a:buClr>
                <a:srgbClr val="253650"/>
              </a:buClr>
              <a:buSzPts val="1500"/>
              <a:buFont typeface="Noto Sans Medium"/>
              <a:buChar char="■"/>
              <a:defRPr sz="1500">
                <a:solidFill>
                  <a:srgbClr val="253650"/>
                </a:solidFill>
                <a:latin typeface="Noto Sans Medium"/>
                <a:ea typeface="Noto Sans Medium"/>
                <a:cs typeface="Noto Sans Medium"/>
                <a:sym typeface="Noto Sans Medium"/>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st">
  <p:cSld name="CUSTOM_3">
    <p:spTree>
      <p:nvGrpSpPr>
        <p:cNvPr id="218" name="Shape 218"/>
        <p:cNvGrpSpPr/>
        <p:nvPr/>
      </p:nvGrpSpPr>
      <p:grpSpPr>
        <a:xfrm>
          <a:off x="0" y="0"/>
          <a:ext cx="0" cy="0"/>
          <a:chOff x="0" y="0"/>
          <a:chExt cx="0" cy="0"/>
        </a:xfrm>
      </p:grpSpPr>
      <p:sp>
        <p:nvSpPr>
          <p:cNvPr id="219" name="Google Shape;219;p46"/>
          <p:cNvSpPr/>
          <p:nvPr/>
        </p:nvSpPr>
        <p:spPr>
          <a:xfrm>
            <a:off x="4572000" y="0"/>
            <a:ext cx="4577400" cy="5143500"/>
          </a:xfrm>
          <a:prstGeom prst="rect">
            <a:avLst/>
          </a:prstGeom>
          <a:solidFill>
            <a:srgbClr val="F4F5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FFFCF4"/>
              </a:solidFill>
            </a:endParaRPr>
          </a:p>
        </p:txBody>
      </p:sp>
      <p:sp>
        <p:nvSpPr>
          <p:cNvPr id="220" name="Google Shape;220;p46"/>
          <p:cNvSpPr txBox="1"/>
          <p:nvPr/>
        </p:nvSpPr>
        <p:spPr>
          <a:xfrm>
            <a:off x="326425" y="241650"/>
            <a:ext cx="8229600" cy="5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2400">
                <a:solidFill>
                  <a:srgbClr val="253650"/>
                </a:solidFill>
                <a:latin typeface="Noto Sans"/>
                <a:ea typeface="Noto Sans"/>
                <a:cs typeface="Noto Sans"/>
                <a:sym typeface="Noto Sans"/>
              </a:rPr>
              <a:t>Webinar Series </a:t>
            </a:r>
            <a:r>
              <a:rPr b="1" lang="en" sz="2400">
                <a:solidFill>
                  <a:srgbClr val="FFC342"/>
                </a:solidFill>
                <a:latin typeface="Noto Sans"/>
                <a:ea typeface="Noto Sans"/>
                <a:cs typeface="Noto Sans"/>
                <a:sym typeface="Noto Sans"/>
              </a:rPr>
              <a:t>Host</a:t>
            </a:r>
            <a:r>
              <a:rPr b="1" lang="en" sz="2400">
                <a:solidFill>
                  <a:srgbClr val="6AB146"/>
                </a:solidFill>
                <a:latin typeface="Noto Sans"/>
                <a:ea typeface="Noto Sans"/>
                <a:cs typeface="Noto Sans"/>
                <a:sym typeface="Noto Sans"/>
              </a:rPr>
              <a:t> </a:t>
            </a:r>
            <a:endParaRPr b="1" sz="2400">
              <a:solidFill>
                <a:srgbClr val="6AB146"/>
              </a:solidFill>
              <a:latin typeface="Noto Sans"/>
              <a:ea typeface="Noto Sans"/>
              <a:cs typeface="Noto Sans"/>
              <a:sym typeface="Noto San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binar Team">
  <p:cSld name="CUSTOM_3_1">
    <p:spTree>
      <p:nvGrpSpPr>
        <p:cNvPr id="221" name="Shape 221"/>
        <p:cNvGrpSpPr/>
        <p:nvPr/>
      </p:nvGrpSpPr>
      <p:grpSpPr>
        <a:xfrm>
          <a:off x="0" y="0"/>
          <a:ext cx="0" cy="0"/>
          <a:chOff x="0" y="0"/>
          <a:chExt cx="0" cy="0"/>
        </a:xfrm>
      </p:grpSpPr>
      <p:sp>
        <p:nvSpPr>
          <p:cNvPr id="222" name="Google Shape;222;p47"/>
          <p:cNvSpPr/>
          <p:nvPr/>
        </p:nvSpPr>
        <p:spPr>
          <a:xfrm>
            <a:off x="5400" y="2299325"/>
            <a:ext cx="9144000" cy="2844300"/>
          </a:xfrm>
          <a:prstGeom prst="rect">
            <a:avLst/>
          </a:prstGeom>
          <a:solidFill>
            <a:srgbClr val="F4F5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FFFCF4"/>
              </a:solidFill>
            </a:endParaRPr>
          </a:p>
        </p:txBody>
      </p:sp>
      <p:sp>
        <p:nvSpPr>
          <p:cNvPr id="223" name="Google Shape;223;p47"/>
          <p:cNvSpPr txBox="1"/>
          <p:nvPr/>
        </p:nvSpPr>
        <p:spPr>
          <a:xfrm>
            <a:off x="384950" y="663050"/>
            <a:ext cx="8229600" cy="51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 sz="2400">
                <a:solidFill>
                  <a:srgbClr val="253650"/>
                </a:solidFill>
                <a:latin typeface="Noto Sans"/>
                <a:ea typeface="Noto Sans"/>
                <a:cs typeface="Noto Sans"/>
                <a:sym typeface="Noto Sans"/>
              </a:rPr>
              <a:t>Webinar Series </a:t>
            </a:r>
            <a:r>
              <a:rPr b="1" lang="en" sz="2400">
                <a:solidFill>
                  <a:srgbClr val="FFC342"/>
                </a:solidFill>
                <a:latin typeface="Noto Sans"/>
                <a:ea typeface="Noto Sans"/>
                <a:cs typeface="Noto Sans"/>
                <a:sym typeface="Noto Sans"/>
              </a:rPr>
              <a:t>Team</a:t>
            </a:r>
            <a:r>
              <a:rPr b="1" lang="en" sz="2400">
                <a:solidFill>
                  <a:srgbClr val="253650"/>
                </a:solidFill>
                <a:latin typeface="Noto Sans"/>
                <a:ea typeface="Noto Sans"/>
                <a:cs typeface="Noto Sans"/>
                <a:sym typeface="Noto Sans"/>
              </a:rPr>
              <a:t> </a:t>
            </a:r>
            <a:endParaRPr b="1" sz="2400">
              <a:solidFill>
                <a:srgbClr val="253650"/>
              </a:solidFill>
              <a:latin typeface="Noto Sans"/>
              <a:ea typeface="Noto Sans"/>
              <a:cs typeface="Noto Sans"/>
              <a:sym typeface="Noto San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blank">
  <p:cSld name="BLANK">
    <p:spTree>
      <p:nvGrpSpPr>
        <p:cNvPr id="224" name="Shape 224"/>
        <p:cNvGrpSpPr/>
        <p:nvPr/>
      </p:nvGrpSpPr>
      <p:grpSpPr>
        <a:xfrm>
          <a:off x="0" y="0"/>
          <a:ext cx="0" cy="0"/>
          <a:chOff x="0" y="0"/>
          <a:chExt cx="0" cy="0"/>
        </a:xfrm>
      </p:grpSpPr>
      <p:sp>
        <p:nvSpPr>
          <p:cNvPr id="225" name="Google Shape;225;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26" name="Google Shape;226;p48"/>
          <p:cNvSpPr txBox="1"/>
          <p:nvPr>
            <p:ph type="title"/>
          </p:nvPr>
        </p:nvSpPr>
        <p:spPr>
          <a:xfrm>
            <a:off x="914850" y="222775"/>
            <a:ext cx="7314300" cy="5673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27" name="Google Shape;227;p48"/>
          <p:cNvSpPr txBox="1"/>
          <p:nvPr>
            <p:ph idx="1" type="subTitle"/>
          </p:nvPr>
        </p:nvSpPr>
        <p:spPr>
          <a:xfrm>
            <a:off x="914850" y="672725"/>
            <a:ext cx="7314300" cy="5181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1pPr>
            <a:lvl2pPr lvl="1"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2pPr>
            <a:lvl3pPr lvl="2"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3pPr>
            <a:lvl4pPr lvl="3"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4pPr>
            <a:lvl5pPr lvl="4"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5pPr>
            <a:lvl6pPr lvl="5"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6pPr>
            <a:lvl7pPr lvl="6"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7pPr>
            <a:lvl8pPr lvl="7"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8pPr>
            <a:lvl9pPr lvl="8"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9pPr>
          </a:lstStyle>
          <a:p/>
        </p:txBody>
      </p:sp>
      <p:sp>
        <p:nvSpPr>
          <p:cNvPr id="228" name="Google Shape;228;p48"/>
          <p:cNvSpPr txBox="1"/>
          <p:nvPr>
            <p:ph idx="2" type="body"/>
          </p:nvPr>
        </p:nvSpPr>
        <p:spPr>
          <a:xfrm>
            <a:off x="914850" y="1439025"/>
            <a:ext cx="5939400" cy="3158400"/>
          </a:xfrm>
          <a:prstGeom prst="rect">
            <a:avLst/>
          </a:prstGeom>
          <a:noFill/>
          <a:ln>
            <a:noFill/>
          </a:ln>
        </p:spPr>
        <p:txBody>
          <a:bodyPr anchorCtr="0" anchor="t" bIns="91425" lIns="91425" spcFirstLastPara="1" rIns="91425" wrap="square" tIns="91425">
            <a:noAutofit/>
          </a:bodyPr>
          <a:lstStyle>
            <a:lvl1pPr indent="-323850" lvl="0" marL="4572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1pPr>
            <a:lvl2pPr indent="-323850" lvl="1" marL="9144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2pPr>
            <a:lvl3pPr indent="-323850" lvl="2" marL="13716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3pPr>
            <a:lvl4pPr indent="-323850" lvl="3" marL="18288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4pPr>
            <a:lvl5pPr indent="-323850" lvl="4" marL="22860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5pPr>
            <a:lvl6pPr indent="-323850" lvl="5" marL="27432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6pPr>
            <a:lvl7pPr indent="-323850" lvl="6" marL="32004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7pPr>
            <a:lvl8pPr indent="-323850" lvl="7" marL="36576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8pPr>
            <a:lvl9pPr indent="-323850" lvl="8" marL="41148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headline left ">
  <p:cSld name="BLANK_3">
    <p:spTree>
      <p:nvGrpSpPr>
        <p:cNvPr id="229" name="Shape 229"/>
        <p:cNvGrpSpPr/>
        <p:nvPr/>
      </p:nvGrpSpPr>
      <p:grpSpPr>
        <a:xfrm>
          <a:off x="0" y="0"/>
          <a:ext cx="0" cy="0"/>
          <a:chOff x="0" y="0"/>
          <a:chExt cx="0" cy="0"/>
        </a:xfrm>
      </p:grpSpPr>
      <p:sp>
        <p:nvSpPr>
          <p:cNvPr id="230" name="Google Shape;230;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31" name="Google Shape;231;p49"/>
          <p:cNvSpPr txBox="1"/>
          <p:nvPr>
            <p:ph type="title"/>
          </p:nvPr>
        </p:nvSpPr>
        <p:spPr>
          <a:xfrm>
            <a:off x="465200" y="211825"/>
            <a:ext cx="7314300" cy="5673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2" name="Google Shape;232;p49"/>
          <p:cNvSpPr txBox="1"/>
          <p:nvPr>
            <p:ph idx="1" type="subTitle"/>
          </p:nvPr>
        </p:nvSpPr>
        <p:spPr>
          <a:xfrm>
            <a:off x="465200" y="661775"/>
            <a:ext cx="7314300" cy="518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1pPr>
            <a:lvl2pPr lvl="1"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2pPr>
            <a:lvl3pPr lvl="2"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3pPr>
            <a:lvl4pPr lvl="3"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4pPr>
            <a:lvl5pPr lvl="4"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5pPr>
            <a:lvl6pPr lvl="5"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6pPr>
            <a:lvl7pPr lvl="6"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7pPr>
            <a:lvl8pPr lvl="7"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8pPr>
            <a:lvl9pPr lvl="8"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9pPr>
          </a:lstStyle>
          <a:p/>
        </p:txBody>
      </p:sp>
      <p:sp>
        <p:nvSpPr>
          <p:cNvPr id="233" name="Google Shape;233;p49"/>
          <p:cNvSpPr txBox="1"/>
          <p:nvPr>
            <p:ph idx="2" type="body"/>
          </p:nvPr>
        </p:nvSpPr>
        <p:spPr>
          <a:xfrm>
            <a:off x="914850" y="1439025"/>
            <a:ext cx="5939400" cy="3158400"/>
          </a:xfrm>
          <a:prstGeom prst="rect">
            <a:avLst/>
          </a:prstGeom>
          <a:noFill/>
          <a:ln>
            <a:noFill/>
          </a:ln>
        </p:spPr>
        <p:txBody>
          <a:bodyPr anchorCtr="0" anchor="t" bIns="91425" lIns="91425" spcFirstLastPara="1" rIns="91425" wrap="square" tIns="91425">
            <a:noAutofit/>
          </a:bodyPr>
          <a:lstStyle>
            <a:lvl1pPr indent="-323850" lvl="0" marL="4572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1pPr>
            <a:lvl2pPr indent="-323850" lvl="1" marL="9144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2pPr>
            <a:lvl3pPr indent="-323850" lvl="2" marL="13716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3pPr>
            <a:lvl4pPr indent="-323850" lvl="3" marL="18288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4pPr>
            <a:lvl5pPr indent="-323850" lvl="4" marL="22860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5pPr>
            <a:lvl6pPr indent="-323850" lvl="5" marL="27432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6pPr>
            <a:lvl7pPr indent="-323850" lvl="6" marL="32004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7pPr>
            <a:lvl8pPr indent="-323850" lvl="7" marL="36576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8pPr>
            <a:lvl9pPr indent="-323850" lvl="8" marL="41148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reference footer">
  <p:cSld name="BLANK_2">
    <p:spTree>
      <p:nvGrpSpPr>
        <p:cNvPr id="234" name="Shape 234"/>
        <p:cNvGrpSpPr/>
        <p:nvPr/>
      </p:nvGrpSpPr>
      <p:grpSpPr>
        <a:xfrm>
          <a:off x="0" y="0"/>
          <a:ext cx="0" cy="0"/>
          <a:chOff x="0" y="0"/>
          <a:chExt cx="0" cy="0"/>
        </a:xfrm>
      </p:grpSpPr>
      <p:sp>
        <p:nvSpPr>
          <p:cNvPr id="235" name="Google Shape;235;p50"/>
          <p:cNvSpPr txBox="1"/>
          <p:nvPr>
            <p:ph type="title"/>
          </p:nvPr>
        </p:nvSpPr>
        <p:spPr>
          <a:xfrm>
            <a:off x="914850" y="222775"/>
            <a:ext cx="7314300" cy="5673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36" name="Google Shape;236;p50"/>
          <p:cNvSpPr txBox="1"/>
          <p:nvPr>
            <p:ph idx="1" type="subTitle"/>
          </p:nvPr>
        </p:nvSpPr>
        <p:spPr>
          <a:xfrm>
            <a:off x="914850" y="672725"/>
            <a:ext cx="7314300" cy="5181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1pPr>
            <a:lvl2pPr lvl="1"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2pPr>
            <a:lvl3pPr lvl="2"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3pPr>
            <a:lvl4pPr lvl="3"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4pPr>
            <a:lvl5pPr lvl="4"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5pPr>
            <a:lvl6pPr lvl="5"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6pPr>
            <a:lvl7pPr lvl="6"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7pPr>
            <a:lvl8pPr lvl="7"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8pPr>
            <a:lvl9pPr lvl="8"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9pPr>
          </a:lstStyle>
          <a:p/>
        </p:txBody>
      </p:sp>
      <p:cxnSp>
        <p:nvCxnSpPr>
          <p:cNvPr id="237" name="Google Shape;237;p50"/>
          <p:cNvCxnSpPr/>
          <p:nvPr/>
        </p:nvCxnSpPr>
        <p:spPr>
          <a:xfrm>
            <a:off x="453450" y="4597425"/>
            <a:ext cx="8243400" cy="19800"/>
          </a:xfrm>
          <a:prstGeom prst="straightConnector1">
            <a:avLst/>
          </a:prstGeom>
          <a:noFill/>
          <a:ln cap="flat" cmpd="sng" w="9525">
            <a:solidFill>
              <a:srgbClr val="253650"/>
            </a:solidFill>
            <a:prstDash val="solid"/>
            <a:round/>
            <a:headEnd len="med" w="med" type="none"/>
            <a:tailEnd len="med" w="med" type="none"/>
          </a:ln>
        </p:spPr>
      </p:cxnSp>
      <p:sp>
        <p:nvSpPr>
          <p:cNvPr id="238" name="Google Shape;238;p50"/>
          <p:cNvSpPr txBox="1"/>
          <p:nvPr>
            <p:ph idx="2" type="body"/>
          </p:nvPr>
        </p:nvSpPr>
        <p:spPr>
          <a:xfrm>
            <a:off x="332800" y="4617225"/>
            <a:ext cx="8243400" cy="361800"/>
          </a:xfrm>
          <a:prstGeom prst="rect">
            <a:avLst/>
          </a:prstGeom>
          <a:noFill/>
          <a:ln>
            <a:noFill/>
          </a:ln>
        </p:spPr>
        <p:txBody>
          <a:bodyPr anchorCtr="0" anchor="t" bIns="91425" lIns="91425" spcFirstLastPara="1" rIns="91425" wrap="square" tIns="91425">
            <a:spAutoFit/>
          </a:bodyPr>
          <a:lstStyle>
            <a:lvl1pPr indent="-292100" lvl="0" marL="457200" rtl="0">
              <a:spcBef>
                <a:spcPts val="0"/>
              </a:spcBef>
              <a:spcAft>
                <a:spcPts val="0"/>
              </a:spcAft>
              <a:buClr>
                <a:srgbClr val="515E73"/>
              </a:buClr>
              <a:buSzPts val="1000"/>
              <a:buFont typeface="Noto Sans Light"/>
              <a:buChar char="●"/>
              <a:defRPr sz="1000">
                <a:solidFill>
                  <a:srgbClr val="515E73"/>
                </a:solidFill>
                <a:latin typeface="Noto Sans Light"/>
                <a:ea typeface="Noto Sans Light"/>
                <a:cs typeface="Noto Sans Light"/>
                <a:sym typeface="Noto Sans Light"/>
              </a:defRPr>
            </a:lvl1pPr>
            <a:lvl2pPr indent="-292100" lvl="1" marL="914400" rtl="0">
              <a:spcBef>
                <a:spcPts val="0"/>
              </a:spcBef>
              <a:spcAft>
                <a:spcPts val="0"/>
              </a:spcAft>
              <a:buClr>
                <a:srgbClr val="717C8D"/>
              </a:buClr>
              <a:buSzPts val="1000"/>
              <a:buFont typeface="Noto Sans Light"/>
              <a:buChar char="○"/>
              <a:defRPr sz="1000">
                <a:solidFill>
                  <a:srgbClr val="717C8D"/>
                </a:solidFill>
                <a:latin typeface="Noto Sans Light"/>
                <a:ea typeface="Noto Sans Light"/>
                <a:cs typeface="Noto Sans Light"/>
                <a:sym typeface="Noto Sans Light"/>
              </a:defRPr>
            </a:lvl2pPr>
            <a:lvl3pPr indent="-292100" lvl="2" marL="1371600" rtl="0">
              <a:spcBef>
                <a:spcPts val="0"/>
              </a:spcBef>
              <a:spcAft>
                <a:spcPts val="0"/>
              </a:spcAft>
              <a:buClr>
                <a:srgbClr val="717C8D"/>
              </a:buClr>
              <a:buSzPts val="1000"/>
              <a:buFont typeface="Noto Sans Light"/>
              <a:buChar char="■"/>
              <a:defRPr sz="1000">
                <a:solidFill>
                  <a:srgbClr val="717C8D"/>
                </a:solidFill>
                <a:latin typeface="Noto Sans Light"/>
                <a:ea typeface="Noto Sans Light"/>
                <a:cs typeface="Noto Sans Light"/>
                <a:sym typeface="Noto Sans Light"/>
              </a:defRPr>
            </a:lvl3pPr>
            <a:lvl4pPr indent="-292100" lvl="3" marL="1828800" rtl="0">
              <a:spcBef>
                <a:spcPts val="0"/>
              </a:spcBef>
              <a:spcAft>
                <a:spcPts val="0"/>
              </a:spcAft>
              <a:buClr>
                <a:srgbClr val="717C8D"/>
              </a:buClr>
              <a:buSzPts val="1000"/>
              <a:buFont typeface="Noto Sans Light"/>
              <a:buChar char="●"/>
              <a:defRPr sz="1000">
                <a:solidFill>
                  <a:srgbClr val="717C8D"/>
                </a:solidFill>
                <a:latin typeface="Noto Sans Light"/>
                <a:ea typeface="Noto Sans Light"/>
                <a:cs typeface="Noto Sans Light"/>
                <a:sym typeface="Noto Sans Light"/>
              </a:defRPr>
            </a:lvl4pPr>
            <a:lvl5pPr indent="-292100" lvl="4" marL="2286000" rtl="0">
              <a:spcBef>
                <a:spcPts val="0"/>
              </a:spcBef>
              <a:spcAft>
                <a:spcPts val="0"/>
              </a:spcAft>
              <a:buClr>
                <a:srgbClr val="717C8D"/>
              </a:buClr>
              <a:buSzPts val="1000"/>
              <a:buFont typeface="Noto Sans Light"/>
              <a:buChar char="○"/>
              <a:defRPr sz="1000">
                <a:solidFill>
                  <a:srgbClr val="717C8D"/>
                </a:solidFill>
                <a:latin typeface="Noto Sans Light"/>
                <a:ea typeface="Noto Sans Light"/>
                <a:cs typeface="Noto Sans Light"/>
                <a:sym typeface="Noto Sans Light"/>
              </a:defRPr>
            </a:lvl5pPr>
            <a:lvl6pPr indent="-292100" lvl="5" marL="2743200" rtl="0">
              <a:spcBef>
                <a:spcPts val="0"/>
              </a:spcBef>
              <a:spcAft>
                <a:spcPts val="0"/>
              </a:spcAft>
              <a:buClr>
                <a:srgbClr val="717C8D"/>
              </a:buClr>
              <a:buSzPts val="1000"/>
              <a:buFont typeface="Noto Sans Light"/>
              <a:buChar char="■"/>
              <a:defRPr sz="1000">
                <a:solidFill>
                  <a:srgbClr val="717C8D"/>
                </a:solidFill>
                <a:latin typeface="Noto Sans Light"/>
                <a:ea typeface="Noto Sans Light"/>
                <a:cs typeface="Noto Sans Light"/>
                <a:sym typeface="Noto Sans Light"/>
              </a:defRPr>
            </a:lvl6pPr>
            <a:lvl7pPr indent="-292100" lvl="6" marL="3200400" rtl="0">
              <a:spcBef>
                <a:spcPts val="0"/>
              </a:spcBef>
              <a:spcAft>
                <a:spcPts val="0"/>
              </a:spcAft>
              <a:buClr>
                <a:srgbClr val="717C8D"/>
              </a:buClr>
              <a:buSzPts val="1000"/>
              <a:buFont typeface="Noto Sans Light"/>
              <a:buChar char="●"/>
              <a:defRPr sz="1000">
                <a:solidFill>
                  <a:srgbClr val="717C8D"/>
                </a:solidFill>
                <a:latin typeface="Noto Sans Light"/>
                <a:ea typeface="Noto Sans Light"/>
                <a:cs typeface="Noto Sans Light"/>
                <a:sym typeface="Noto Sans Light"/>
              </a:defRPr>
            </a:lvl7pPr>
            <a:lvl8pPr indent="-292100" lvl="7" marL="3657600" rtl="0">
              <a:spcBef>
                <a:spcPts val="0"/>
              </a:spcBef>
              <a:spcAft>
                <a:spcPts val="0"/>
              </a:spcAft>
              <a:buClr>
                <a:srgbClr val="717C8D"/>
              </a:buClr>
              <a:buSzPts val="1000"/>
              <a:buFont typeface="Noto Sans Light"/>
              <a:buChar char="○"/>
              <a:defRPr sz="1000">
                <a:solidFill>
                  <a:srgbClr val="717C8D"/>
                </a:solidFill>
                <a:latin typeface="Noto Sans Light"/>
                <a:ea typeface="Noto Sans Light"/>
                <a:cs typeface="Noto Sans Light"/>
                <a:sym typeface="Noto Sans Light"/>
              </a:defRPr>
            </a:lvl8pPr>
            <a:lvl9pPr indent="-292100" lvl="8" marL="4114800" rtl="0">
              <a:spcBef>
                <a:spcPts val="0"/>
              </a:spcBef>
              <a:spcAft>
                <a:spcPts val="0"/>
              </a:spcAft>
              <a:buClr>
                <a:srgbClr val="717C8D"/>
              </a:buClr>
              <a:buSzPts val="1000"/>
              <a:buFont typeface="Noto Sans Light"/>
              <a:buChar char="■"/>
              <a:defRPr sz="1000">
                <a:solidFill>
                  <a:srgbClr val="717C8D"/>
                </a:solidFill>
                <a:latin typeface="Noto Sans Light"/>
                <a:ea typeface="Noto Sans Light"/>
                <a:cs typeface="Noto Sans Light"/>
                <a:sym typeface="Noto Sans Light"/>
              </a:defRPr>
            </a:lvl9pPr>
          </a:lstStyle>
          <a:p/>
        </p:txBody>
      </p:sp>
      <p:sp>
        <p:nvSpPr>
          <p:cNvPr id="239" name="Google Shape;239;p50"/>
          <p:cNvSpPr/>
          <p:nvPr/>
        </p:nvSpPr>
        <p:spPr>
          <a:xfrm>
            <a:off x="914850" y="1447650"/>
            <a:ext cx="7314300" cy="2785500"/>
          </a:xfrm>
          <a:prstGeom prst="roundRect">
            <a:avLst>
              <a:gd fmla="val 16667" name="adj"/>
            </a:avLst>
          </a:prstGeom>
          <a:solidFill>
            <a:srgbClr val="F4F5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50"/>
          <p:cNvSpPr txBox="1"/>
          <p:nvPr>
            <p:ph idx="3" type="body"/>
          </p:nvPr>
        </p:nvSpPr>
        <p:spPr>
          <a:xfrm>
            <a:off x="1173475" y="1614288"/>
            <a:ext cx="6788700" cy="2610300"/>
          </a:xfrm>
          <a:prstGeom prst="rect">
            <a:avLst/>
          </a:prstGeom>
          <a:noFill/>
          <a:ln>
            <a:noFill/>
          </a:ln>
        </p:spPr>
        <p:txBody>
          <a:bodyPr anchorCtr="0" anchor="t" bIns="91425" lIns="91425" spcFirstLastPara="1" rIns="91425" wrap="square" tIns="91425">
            <a:noAutofit/>
          </a:bodyPr>
          <a:lstStyle>
            <a:lvl1pPr indent="-323850" lvl="0" marL="4572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1pPr>
            <a:lvl2pPr indent="-323850" lvl="1" marL="9144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2pPr>
            <a:lvl3pPr indent="-323850" lvl="2" marL="13716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3pPr>
            <a:lvl4pPr indent="-323850" lvl="3" marL="18288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4pPr>
            <a:lvl5pPr indent="-323850" lvl="4" marL="22860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5pPr>
            <a:lvl6pPr indent="-323850" lvl="5" marL="27432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6pPr>
            <a:lvl7pPr indent="-323850" lvl="6" marL="32004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7pPr>
            <a:lvl8pPr indent="-323850" lvl="7" marL="36576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8pPr>
            <a:lvl9pPr indent="-323850" lvl="8" marL="41148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images">
  <p:cSld name="BLANK_2_1">
    <p:spTree>
      <p:nvGrpSpPr>
        <p:cNvPr id="241" name="Shape 241"/>
        <p:cNvGrpSpPr/>
        <p:nvPr/>
      </p:nvGrpSpPr>
      <p:grpSpPr>
        <a:xfrm>
          <a:off x="0" y="0"/>
          <a:ext cx="0" cy="0"/>
          <a:chOff x="0" y="0"/>
          <a:chExt cx="0" cy="0"/>
        </a:xfrm>
      </p:grpSpPr>
      <p:sp>
        <p:nvSpPr>
          <p:cNvPr id="242" name="Google Shape;242;p51"/>
          <p:cNvSpPr txBox="1"/>
          <p:nvPr>
            <p:ph type="title"/>
          </p:nvPr>
        </p:nvSpPr>
        <p:spPr>
          <a:xfrm>
            <a:off x="914850" y="222775"/>
            <a:ext cx="7314300" cy="5673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43" name="Google Shape;243;p51"/>
          <p:cNvSpPr/>
          <p:nvPr/>
        </p:nvSpPr>
        <p:spPr>
          <a:xfrm>
            <a:off x="-125" y="1008950"/>
            <a:ext cx="9144000" cy="4134600"/>
          </a:xfrm>
          <a:prstGeom prst="rect">
            <a:avLst/>
          </a:prstGeom>
          <a:solidFill>
            <a:srgbClr val="F4F5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Columns 1">
  <p:cSld name="BLANK_1">
    <p:spTree>
      <p:nvGrpSpPr>
        <p:cNvPr id="244" name="Shape 244"/>
        <p:cNvGrpSpPr/>
        <p:nvPr/>
      </p:nvGrpSpPr>
      <p:grpSpPr>
        <a:xfrm>
          <a:off x="0" y="0"/>
          <a:ext cx="0" cy="0"/>
          <a:chOff x="0" y="0"/>
          <a:chExt cx="0" cy="0"/>
        </a:xfrm>
      </p:grpSpPr>
      <p:sp>
        <p:nvSpPr>
          <p:cNvPr id="245" name="Google Shape;245;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46" name="Google Shape;246;p52"/>
          <p:cNvSpPr/>
          <p:nvPr/>
        </p:nvSpPr>
        <p:spPr>
          <a:xfrm>
            <a:off x="4572000" y="0"/>
            <a:ext cx="4577400" cy="5143500"/>
          </a:xfrm>
          <a:prstGeom prst="rect">
            <a:avLst/>
          </a:prstGeom>
          <a:solidFill>
            <a:srgbClr val="F4F5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FFFCF4"/>
              </a:solidFill>
            </a:endParaRPr>
          </a:p>
        </p:txBody>
      </p:sp>
      <p:sp>
        <p:nvSpPr>
          <p:cNvPr id="247" name="Google Shape;247;p52"/>
          <p:cNvSpPr txBox="1"/>
          <p:nvPr>
            <p:ph type="title"/>
          </p:nvPr>
        </p:nvSpPr>
        <p:spPr>
          <a:xfrm>
            <a:off x="449825" y="1065825"/>
            <a:ext cx="3579000" cy="1447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48" name="Google Shape;248;p52"/>
          <p:cNvSpPr txBox="1"/>
          <p:nvPr>
            <p:ph idx="1" type="subTitle"/>
          </p:nvPr>
        </p:nvSpPr>
        <p:spPr>
          <a:xfrm>
            <a:off x="449825" y="2356600"/>
            <a:ext cx="3579000" cy="782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1pPr>
            <a:lvl2pPr lvl="1" rtl="0">
              <a:spcBef>
                <a:spcPts val="0"/>
              </a:spcBef>
              <a:spcAft>
                <a:spcPts val="0"/>
              </a:spcAft>
              <a:buClr>
                <a:srgbClr val="253650"/>
              </a:buClr>
              <a:buSzPts val="1400"/>
              <a:buFont typeface="Noto Sans Medium"/>
              <a:buNone/>
              <a:defRPr>
                <a:solidFill>
                  <a:srgbClr val="253650"/>
                </a:solidFill>
                <a:latin typeface="Noto Sans Medium"/>
                <a:ea typeface="Noto Sans Medium"/>
                <a:cs typeface="Noto Sans Medium"/>
                <a:sym typeface="Noto Sans Medium"/>
              </a:defRPr>
            </a:lvl2pPr>
            <a:lvl3pPr lvl="2" rtl="0">
              <a:spcBef>
                <a:spcPts val="0"/>
              </a:spcBef>
              <a:spcAft>
                <a:spcPts val="0"/>
              </a:spcAft>
              <a:buClr>
                <a:srgbClr val="253650"/>
              </a:buClr>
              <a:buSzPts val="1400"/>
              <a:buFont typeface="Noto Sans Medium"/>
              <a:buNone/>
              <a:defRPr>
                <a:solidFill>
                  <a:srgbClr val="253650"/>
                </a:solidFill>
                <a:latin typeface="Noto Sans Medium"/>
                <a:ea typeface="Noto Sans Medium"/>
                <a:cs typeface="Noto Sans Medium"/>
                <a:sym typeface="Noto Sans Medium"/>
              </a:defRPr>
            </a:lvl3pPr>
            <a:lvl4pPr lvl="3" rtl="0">
              <a:spcBef>
                <a:spcPts val="0"/>
              </a:spcBef>
              <a:spcAft>
                <a:spcPts val="0"/>
              </a:spcAft>
              <a:buClr>
                <a:srgbClr val="253650"/>
              </a:buClr>
              <a:buSzPts val="1400"/>
              <a:buFont typeface="Noto Sans Medium"/>
              <a:buNone/>
              <a:defRPr>
                <a:solidFill>
                  <a:srgbClr val="253650"/>
                </a:solidFill>
                <a:latin typeface="Noto Sans Medium"/>
                <a:ea typeface="Noto Sans Medium"/>
                <a:cs typeface="Noto Sans Medium"/>
                <a:sym typeface="Noto Sans Medium"/>
              </a:defRPr>
            </a:lvl4pPr>
            <a:lvl5pPr lvl="4" rtl="0">
              <a:spcBef>
                <a:spcPts val="0"/>
              </a:spcBef>
              <a:spcAft>
                <a:spcPts val="0"/>
              </a:spcAft>
              <a:buClr>
                <a:srgbClr val="253650"/>
              </a:buClr>
              <a:buSzPts val="1400"/>
              <a:buFont typeface="Noto Sans Medium"/>
              <a:buNone/>
              <a:defRPr>
                <a:solidFill>
                  <a:srgbClr val="253650"/>
                </a:solidFill>
                <a:latin typeface="Noto Sans Medium"/>
                <a:ea typeface="Noto Sans Medium"/>
                <a:cs typeface="Noto Sans Medium"/>
                <a:sym typeface="Noto Sans Medium"/>
              </a:defRPr>
            </a:lvl5pPr>
            <a:lvl6pPr lvl="5" rtl="0">
              <a:spcBef>
                <a:spcPts val="0"/>
              </a:spcBef>
              <a:spcAft>
                <a:spcPts val="0"/>
              </a:spcAft>
              <a:buClr>
                <a:srgbClr val="253650"/>
              </a:buClr>
              <a:buSzPts val="1400"/>
              <a:buFont typeface="Noto Sans Medium"/>
              <a:buNone/>
              <a:defRPr>
                <a:solidFill>
                  <a:srgbClr val="253650"/>
                </a:solidFill>
                <a:latin typeface="Noto Sans Medium"/>
                <a:ea typeface="Noto Sans Medium"/>
                <a:cs typeface="Noto Sans Medium"/>
                <a:sym typeface="Noto Sans Medium"/>
              </a:defRPr>
            </a:lvl6pPr>
            <a:lvl7pPr lvl="6" rtl="0">
              <a:spcBef>
                <a:spcPts val="0"/>
              </a:spcBef>
              <a:spcAft>
                <a:spcPts val="0"/>
              </a:spcAft>
              <a:buClr>
                <a:srgbClr val="253650"/>
              </a:buClr>
              <a:buSzPts val="1400"/>
              <a:buFont typeface="Noto Sans Medium"/>
              <a:buNone/>
              <a:defRPr>
                <a:solidFill>
                  <a:srgbClr val="253650"/>
                </a:solidFill>
                <a:latin typeface="Noto Sans Medium"/>
                <a:ea typeface="Noto Sans Medium"/>
                <a:cs typeface="Noto Sans Medium"/>
                <a:sym typeface="Noto Sans Medium"/>
              </a:defRPr>
            </a:lvl7pPr>
            <a:lvl8pPr lvl="7" rtl="0">
              <a:spcBef>
                <a:spcPts val="0"/>
              </a:spcBef>
              <a:spcAft>
                <a:spcPts val="0"/>
              </a:spcAft>
              <a:buClr>
                <a:srgbClr val="253650"/>
              </a:buClr>
              <a:buSzPts val="1400"/>
              <a:buFont typeface="Noto Sans Medium"/>
              <a:buNone/>
              <a:defRPr>
                <a:solidFill>
                  <a:srgbClr val="253650"/>
                </a:solidFill>
                <a:latin typeface="Noto Sans Medium"/>
                <a:ea typeface="Noto Sans Medium"/>
                <a:cs typeface="Noto Sans Medium"/>
                <a:sym typeface="Noto Sans Medium"/>
              </a:defRPr>
            </a:lvl8pPr>
            <a:lvl9pPr lvl="8" rtl="0">
              <a:spcBef>
                <a:spcPts val="0"/>
              </a:spcBef>
              <a:spcAft>
                <a:spcPts val="0"/>
              </a:spcAft>
              <a:buClr>
                <a:srgbClr val="253650"/>
              </a:buClr>
              <a:buSzPts val="1400"/>
              <a:buFont typeface="Noto Sans Medium"/>
              <a:buNone/>
              <a:defRPr>
                <a:solidFill>
                  <a:srgbClr val="253650"/>
                </a:solidFill>
                <a:latin typeface="Noto Sans Medium"/>
                <a:ea typeface="Noto Sans Medium"/>
                <a:cs typeface="Noto Sans Medium"/>
                <a:sym typeface="Noto Sans Medium"/>
              </a:defRPr>
            </a:lvl9pPr>
          </a:lstStyle>
          <a:p/>
        </p:txBody>
      </p:sp>
      <p:sp>
        <p:nvSpPr>
          <p:cNvPr id="249" name="Google Shape;249;p52"/>
          <p:cNvSpPr txBox="1"/>
          <p:nvPr>
            <p:ph idx="2" type="body"/>
          </p:nvPr>
        </p:nvSpPr>
        <p:spPr>
          <a:xfrm>
            <a:off x="4909800" y="992550"/>
            <a:ext cx="3786900" cy="3158400"/>
          </a:xfrm>
          <a:prstGeom prst="rect">
            <a:avLst/>
          </a:prstGeom>
          <a:noFill/>
          <a:ln>
            <a:noFill/>
          </a:ln>
        </p:spPr>
        <p:txBody>
          <a:bodyPr anchorCtr="0" anchor="t" bIns="91425" lIns="91425" spcFirstLastPara="1" rIns="91425" wrap="square" tIns="91425">
            <a:noAutofit/>
          </a:bodyPr>
          <a:lstStyle>
            <a:lvl1pPr indent="-323850" lvl="0" marL="4572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1pPr>
            <a:lvl2pPr indent="-323850" lvl="1" marL="9144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2pPr>
            <a:lvl3pPr indent="-323850" lvl="2" marL="13716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3pPr>
            <a:lvl4pPr indent="-323850" lvl="3" marL="18288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4pPr>
            <a:lvl5pPr indent="-323850" lvl="4" marL="22860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5pPr>
            <a:lvl6pPr indent="-323850" lvl="5" marL="27432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6pPr>
            <a:lvl7pPr indent="-323850" lvl="6" marL="32004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7pPr>
            <a:lvl8pPr indent="-323850" lvl="7" marL="36576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8pPr>
            <a:lvl9pPr indent="-323850" lvl="8" marL="41148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9pPr>
          </a:lstStyle>
          <a:p/>
        </p:txBody>
      </p:sp>
    </p:spTree>
  </p:cSld>
  <p:clrMapOvr>
    <a:masterClrMapping/>
  </p:clrMapOvr>
  <p:extLst>
    <p:ext uri="{DCECCB84-F9BA-43D5-87BE-67443E8EF086}">
      <p15:sldGuideLst>
        <p15:guide id="1" pos="283">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blank">
  <p:cSld name="BLANK">
    <p:spTree>
      <p:nvGrpSpPr>
        <p:cNvPr id="21" name="Shape 21"/>
        <p:cNvGrpSpPr/>
        <p:nvPr/>
      </p:nvGrpSpPr>
      <p:grpSpPr>
        <a:xfrm>
          <a:off x="0" y="0"/>
          <a:ext cx="0" cy="0"/>
          <a:chOff x="0" y="0"/>
          <a:chExt cx="0" cy="0"/>
        </a:xfrm>
      </p:grpSpPr>
      <p:sp>
        <p:nvSpPr>
          <p:cNvPr id="22" name="Google Shape;22;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3" name="Google Shape;23;p6"/>
          <p:cNvSpPr txBox="1"/>
          <p:nvPr>
            <p:ph type="title"/>
          </p:nvPr>
        </p:nvSpPr>
        <p:spPr>
          <a:xfrm>
            <a:off x="914850" y="222775"/>
            <a:ext cx="7314300" cy="5673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4" name="Google Shape;24;p6"/>
          <p:cNvSpPr txBox="1"/>
          <p:nvPr>
            <p:ph idx="1" type="subTitle"/>
          </p:nvPr>
        </p:nvSpPr>
        <p:spPr>
          <a:xfrm>
            <a:off x="914850" y="672725"/>
            <a:ext cx="7314300" cy="5181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1pPr>
            <a:lvl2pPr lvl="1"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2pPr>
            <a:lvl3pPr lvl="2"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3pPr>
            <a:lvl4pPr lvl="3"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4pPr>
            <a:lvl5pPr lvl="4"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5pPr>
            <a:lvl6pPr lvl="5"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6pPr>
            <a:lvl7pPr lvl="6"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7pPr>
            <a:lvl8pPr lvl="7"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8pPr>
            <a:lvl9pPr lvl="8"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9pPr>
          </a:lstStyle>
          <a:p/>
        </p:txBody>
      </p:sp>
      <p:sp>
        <p:nvSpPr>
          <p:cNvPr id="25" name="Google Shape;25;p6"/>
          <p:cNvSpPr txBox="1"/>
          <p:nvPr>
            <p:ph idx="2" type="body"/>
          </p:nvPr>
        </p:nvSpPr>
        <p:spPr>
          <a:xfrm>
            <a:off x="914850" y="1439025"/>
            <a:ext cx="5939400" cy="3158400"/>
          </a:xfrm>
          <a:prstGeom prst="rect">
            <a:avLst/>
          </a:prstGeom>
          <a:noFill/>
          <a:ln>
            <a:noFill/>
          </a:ln>
        </p:spPr>
        <p:txBody>
          <a:bodyPr anchorCtr="0" anchor="t" bIns="91425" lIns="91425" spcFirstLastPara="1" rIns="91425" wrap="square" tIns="91425">
            <a:noAutofit/>
          </a:bodyPr>
          <a:lstStyle>
            <a:lvl1pPr indent="-323850" lvl="0" marL="45720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1pPr>
            <a:lvl2pPr indent="-323850" lvl="1" marL="91440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2pPr>
            <a:lvl3pPr indent="-323850" lvl="2" marL="137160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3pPr>
            <a:lvl4pPr indent="-323850" lvl="3" marL="182880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4pPr>
            <a:lvl5pPr indent="-323850" lvl="4" marL="228600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5pPr>
            <a:lvl6pPr indent="-323850" lvl="5" marL="274320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6pPr>
            <a:lvl7pPr indent="-323850" lvl="6" marL="320040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7pPr>
            <a:lvl8pPr indent="-323850" lvl="7" marL="365760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8pPr>
            <a:lvl9pPr indent="-323850" lvl="8" marL="411480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Columns 1 1">
  <p:cSld name="BLANK_1_2">
    <p:spTree>
      <p:nvGrpSpPr>
        <p:cNvPr id="250" name="Shape 250"/>
        <p:cNvGrpSpPr/>
        <p:nvPr/>
      </p:nvGrpSpPr>
      <p:grpSpPr>
        <a:xfrm>
          <a:off x="0" y="0"/>
          <a:ext cx="0" cy="0"/>
          <a:chOff x="0" y="0"/>
          <a:chExt cx="0" cy="0"/>
        </a:xfrm>
      </p:grpSpPr>
      <p:sp>
        <p:nvSpPr>
          <p:cNvPr id="251" name="Google Shape;251;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52" name="Google Shape;252;p53"/>
          <p:cNvSpPr/>
          <p:nvPr/>
        </p:nvSpPr>
        <p:spPr>
          <a:xfrm>
            <a:off x="4572000" y="0"/>
            <a:ext cx="4577400" cy="5143500"/>
          </a:xfrm>
          <a:prstGeom prst="rect">
            <a:avLst/>
          </a:prstGeom>
          <a:solidFill>
            <a:srgbClr val="F4F5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FFFCF4"/>
              </a:solidFill>
            </a:endParaRPr>
          </a:p>
        </p:txBody>
      </p:sp>
      <p:sp>
        <p:nvSpPr>
          <p:cNvPr id="253" name="Google Shape;253;p53"/>
          <p:cNvSpPr txBox="1"/>
          <p:nvPr>
            <p:ph type="title"/>
          </p:nvPr>
        </p:nvSpPr>
        <p:spPr>
          <a:xfrm>
            <a:off x="449825" y="1065825"/>
            <a:ext cx="3579000" cy="1447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4" name="Google Shape;254;p53"/>
          <p:cNvSpPr txBox="1"/>
          <p:nvPr>
            <p:ph idx="1" type="subTitle"/>
          </p:nvPr>
        </p:nvSpPr>
        <p:spPr>
          <a:xfrm>
            <a:off x="449825" y="2356600"/>
            <a:ext cx="3579000" cy="782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1pPr>
            <a:lvl2pPr lvl="1" rtl="0">
              <a:spcBef>
                <a:spcPts val="0"/>
              </a:spcBef>
              <a:spcAft>
                <a:spcPts val="0"/>
              </a:spcAft>
              <a:buClr>
                <a:srgbClr val="253650"/>
              </a:buClr>
              <a:buSzPts val="1400"/>
              <a:buFont typeface="Noto Sans Medium"/>
              <a:buNone/>
              <a:defRPr>
                <a:solidFill>
                  <a:srgbClr val="253650"/>
                </a:solidFill>
                <a:latin typeface="Noto Sans Medium"/>
                <a:ea typeface="Noto Sans Medium"/>
                <a:cs typeface="Noto Sans Medium"/>
                <a:sym typeface="Noto Sans Medium"/>
              </a:defRPr>
            </a:lvl2pPr>
            <a:lvl3pPr lvl="2" rtl="0">
              <a:spcBef>
                <a:spcPts val="0"/>
              </a:spcBef>
              <a:spcAft>
                <a:spcPts val="0"/>
              </a:spcAft>
              <a:buClr>
                <a:srgbClr val="253650"/>
              </a:buClr>
              <a:buSzPts val="1400"/>
              <a:buFont typeface="Noto Sans Medium"/>
              <a:buNone/>
              <a:defRPr>
                <a:solidFill>
                  <a:srgbClr val="253650"/>
                </a:solidFill>
                <a:latin typeface="Noto Sans Medium"/>
                <a:ea typeface="Noto Sans Medium"/>
                <a:cs typeface="Noto Sans Medium"/>
                <a:sym typeface="Noto Sans Medium"/>
              </a:defRPr>
            </a:lvl3pPr>
            <a:lvl4pPr lvl="3" rtl="0">
              <a:spcBef>
                <a:spcPts val="0"/>
              </a:spcBef>
              <a:spcAft>
                <a:spcPts val="0"/>
              </a:spcAft>
              <a:buClr>
                <a:srgbClr val="253650"/>
              </a:buClr>
              <a:buSzPts val="1400"/>
              <a:buFont typeface="Noto Sans Medium"/>
              <a:buNone/>
              <a:defRPr>
                <a:solidFill>
                  <a:srgbClr val="253650"/>
                </a:solidFill>
                <a:latin typeface="Noto Sans Medium"/>
                <a:ea typeface="Noto Sans Medium"/>
                <a:cs typeface="Noto Sans Medium"/>
                <a:sym typeface="Noto Sans Medium"/>
              </a:defRPr>
            </a:lvl4pPr>
            <a:lvl5pPr lvl="4" rtl="0">
              <a:spcBef>
                <a:spcPts val="0"/>
              </a:spcBef>
              <a:spcAft>
                <a:spcPts val="0"/>
              </a:spcAft>
              <a:buClr>
                <a:srgbClr val="253650"/>
              </a:buClr>
              <a:buSzPts val="1400"/>
              <a:buFont typeface="Noto Sans Medium"/>
              <a:buNone/>
              <a:defRPr>
                <a:solidFill>
                  <a:srgbClr val="253650"/>
                </a:solidFill>
                <a:latin typeface="Noto Sans Medium"/>
                <a:ea typeface="Noto Sans Medium"/>
                <a:cs typeface="Noto Sans Medium"/>
                <a:sym typeface="Noto Sans Medium"/>
              </a:defRPr>
            </a:lvl5pPr>
            <a:lvl6pPr lvl="5" rtl="0">
              <a:spcBef>
                <a:spcPts val="0"/>
              </a:spcBef>
              <a:spcAft>
                <a:spcPts val="0"/>
              </a:spcAft>
              <a:buClr>
                <a:srgbClr val="253650"/>
              </a:buClr>
              <a:buSzPts val="1400"/>
              <a:buFont typeface="Noto Sans Medium"/>
              <a:buNone/>
              <a:defRPr>
                <a:solidFill>
                  <a:srgbClr val="253650"/>
                </a:solidFill>
                <a:latin typeface="Noto Sans Medium"/>
                <a:ea typeface="Noto Sans Medium"/>
                <a:cs typeface="Noto Sans Medium"/>
                <a:sym typeface="Noto Sans Medium"/>
              </a:defRPr>
            </a:lvl6pPr>
            <a:lvl7pPr lvl="6" rtl="0">
              <a:spcBef>
                <a:spcPts val="0"/>
              </a:spcBef>
              <a:spcAft>
                <a:spcPts val="0"/>
              </a:spcAft>
              <a:buClr>
                <a:srgbClr val="253650"/>
              </a:buClr>
              <a:buSzPts val="1400"/>
              <a:buFont typeface="Noto Sans Medium"/>
              <a:buNone/>
              <a:defRPr>
                <a:solidFill>
                  <a:srgbClr val="253650"/>
                </a:solidFill>
                <a:latin typeface="Noto Sans Medium"/>
                <a:ea typeface="Noto Sans Medium"/>
                <a:cs typeface="Noto Sans Medium"/>
                <a:sym typeface="Noto Sans Medium"/>
              </a:defRPr>
            </a:lvl7pPr>
            <a:lvl8pPr lvl="7" rtl="0">
              <a:spcBef>
                <a:spcPts val="0"/>
              </a:spcBef>
              <a:spcAft>
                <a:spcPts val="0"/>
              </a:spcAft>
              <a:buClr>
                <a:srgbClr val="253650"/>
              </a:buClr>
              <a:buSzPts val="1400"/>
              <a:buFont typeface="Noto Sans Medium"/>
              <a:buNone/>
              <a:defRPr>
                <a:solidFill>
                  <a:srgbClr val="253650"/>
                </a:solidFill>
                <a:latin typeface="Noto Sans Medium"/>
                <a:ea typeface="Noto Sans Medium"/>
                <a:cs typeface="Noto Sans Medium"/>
                <a:sym typeface="Noto Sans Medium"/>
              </a:defRPr>
            </a:lvl8pPr>
            <a:lvl9pPr lvl="8" rtl="0">
              <a:spcBef>
                <a:spcPts val="0"/>
              </a:spcBef>
              <a:spcAft>
                <a:spcPts val="0"/>
              </a:spcAft>
              <a:buClr>
                <a:srgbClr val="253650"/>
              </a:buClr>
              <a:buSzPts val="1400"/>
              <a:buFont typeface="Noto Sans Medium"/>
              <a:buNone/>
              <a:defRPr>
                <a:solidFill>
                  <a:srgbClr val="253650"/>
                </a:solidFill>
                <a:latin typeface="Noto Sans Medium"/>
                <a:ea typeface="Noto Sans Medium"/>
                <a:cs typeface="Noto Sans Medium"/>
                <a:sym typeface="Noto Sans Medium"/>
              </a:defRPr>
            </a:lvl9pPr>
          </a:lstStyle>
          <a:p/>
        </p:txBody>
      </p:sp>
    </p:spTree>
  </p:cSld>
  <p:clrMapOvr>
    <a:masterClrMapping/>
  </p:clrMapOvr>
  <p:extLst>
    <p:ext uri="{DCECCB84-F9BA-43D5-87BE-67443E8EF086}">
      <p15:sldGuideLst>
        <p15:guide id="1" pos="283">
          <p15:clr>
            <a:srgbClr val="FA7B17"/>
          </p15:clr>
        </p15:guide>
      </p15:sldGuideLst>
    </p:ext>
  </p:extLs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inition">
  <p:cSld name="BLANK_1_1">
    <p:spTree>
      <p:nvGrpSpPr>
        <p:cNvPr id="255" name="Shape 255"/>
        <p:cNvGrpSpPr/>
        <p:nvPr/>
      </p:nvGrpSpPr>
      <p:grpSpPr>
        <a:xfrm>
          <a:off x="0" y="0"/>
          <a:ext cx="0" cy="0"/>
          <a:chOff x="0" y="0"/>
          <a:chExt cx="0" cy="0"/>
        </a:xfrm>
      </p:grpSpPr>
      <p:sp>
        <p:nvSpPr>
          <p:cNvPr id="256" name="Google Shape;256;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57" name="Google Shape;257;p54"/>
          <p:cNvSpPr/>
          <p:nvPr/>
        </p:nvSpPr>
        <p:spPr>
          <a:xfrm>
            <a:off x="0" y="0"/>
            <a:ext cx="3207300" cy="5143500"/>
          </a:xfrm>
          <a:prstGeom prst="rect">
            <a:avLst/>
          </a:prstGeom>
          <a:solidFill>
            <a:srgbClr val="FFD3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FFFCF4"/>
              </a:solidFill>
            </a:endParaRPr>
          </a:p>
        </p:txBody>
      </p:sp>
      <p:pic>
        <p:nvPicPr>
          <p:cNvPr id="258" name="Google Shape;258;p54"/>
          <p:cNvPicPr preferRelativeResize="0"/>
          <p:nvPr/>
        </p:nvPicPr>
        <p:blipFill rotWithShape="1">
          <a:blip r:embed="rId2">
            <a:alphaModFix/>
          </a:blip>
          <a:srcRect b="0" l="0" r="0" t="0"/>
          <a:stretch/>
        </p:blipFill>
        <p:spPr>
          <a:xfrm>
            <a:off x="377050" y="414675"/>
            <a:ext cx="885255" cy="915301"/>
          </a:xfrm>
          <a:prstGeom prst="rect">
            <a:avLst/>
          </a:prstGeom>
          <a:noFill/>
          <a:ln>
            <a:noFill/>
          </a:ln>
        </p:spPr>
      </p:pic>
      <p:sp>
        <p:nvSpPr>
          <p:cNvPr id="259" name="Google Shape;259;p54"/>
          <p:cNvSpPr txBox="1"/>
          <p:nvPr>
            <p:ph type="title"/>
          </p:nvPr>
        </p:nvSpPr>
        <p:spPr>
          <a:xfrm>
            <a:off x="459600" y="1417875"/>
            <a:ext cx="2483700" cy="1447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260" name="Google Shape;260;p54"/>
          <p:cNvPicPr preferRelativeResize="0"/>
          <p:nvPr/>
        </p:nvPicPr>
        <p:blipFill>
          <a:blip r:embed="rId3">
            <a:alphaModFix/>
          </a:blip>
          <a:stretch>
            <a:fillRect/>
          </a:stretch>
        </p:blipFill>
        <p:spPr>
          <a:xfrm>
            <a:off x="542525" y="672925"/>
            <a:ext cx="424200" cy="445900"/>
          </a:xfrm>
          <a:prstGeom prst="rect">
            <a:avLst/>
          </a:prstGeom>
          <a:noFill/>
          <a:ln>
            <a:noFill/>
          </a:ln>
        </p:spPr>
      </p:pic>
      <p:sp>
        <p:nvSpPr>
          <p:cNvPr id="261" name="Google Shape;261;p54"/>
          <p:cNvSpPr txBox="1"/>
          <p:nvPr>
            <p:ph idx="1" type="body"/>
          </p:nvPr>
        </p:nvSpPr>
        <p:spPr>
          <a:xfrm>
            <a:off x="3487500" y="1491525"/>
            <a:ext cx="5209200" cy="2873400"/>
          </a:xfrm>
          <a:prstGeom prst="rect">
            <a:avLst/>
          </a:prstGeom>
          <a:noFill/>
          <a:ln>
            <a:noFill/>
          </a:ln>
        </p:spPr>
        <p:txBody>
          <a:bodyPr anchorCtr="0" anchor="t" bIns="91425" lIns="91425" spcFirstLastPara="1" rIns="91425" wrap="square" tIns="91425">
            <a:noAutofit/>
          </a:bodyPr>
          <a:lstStyle>
            <a:lvl1pPr indent="-323850" lvl="0" marL="4572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1pPr>
            <a:lvl2pPr indent="-323850" lvl="1" marL="9144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2pPr>
            <a:lvl3pPr indent="-323850" lvl="2" marL="13716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3pPr>
            <a:lvl4pPr indent="-323850" lvl="3" marL="18288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4pPr>
            <a:lvl5pPr indent="-323850" lvl="4" marL="22860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5pPr>
            <a:lvl6pPr indent="-323850" lvl="5" marL="27432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6pPr>
            <a:lvl7pPr indent="-323850" lvl="6" marL="32004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7pPr>
            <a:lvl8pPr indent="-323850" lvl="7" marL="36576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8pPr>
            <a:lvl9pPr indent="-323850" lvl="8" marL="41148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assroom">
  <p:cSld name="BLANK_1_1_1">
    <p:spTree>
      <p:nvGrpSpPr>
        <p:cNvPr id="262" name="Shape 262"/>
        <p:cNvGrpSpPr/>
        <p:nvPr/>
      </p:nvGrpSpPr>
      <p:grpSpPr>
        <a:xfrm>
          <a:off x="0" y="0"/>
          <a:ext cx="0" cy="0"/>
          <a:chOff x="0" y="0"/>
          <a:chExt cx="0" cy="0"/>
        </a:xfrm>
      </p:grpSpPr>
      <p:sp>
        <p:nvSpPr>
          <p:cNvPr id="263" name="Google Shape;263;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64" name="Google Shape;264;p55"/>
          <p:cNvSpPr/>
          <p:nvPr/>
        </p:nvSpPr>
        <p:spPr>
          <a:xfrm>
            <a:off x="0" y="0"/>
            <a:ext cx="3207300" cy="5143500"/>
          </a:xfrm>
          <a:prstGeom prst="rect">
            <a:avLst/>
          </a:prstGeom>
          <a:solidFill>
            <a:srgbClr val="FFF4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FFFCF4"/>
              </a:solidFill>
            </a:endParaRPr>
          </a:p>
        </p:txBody>
      </p:sp>
      <p:pic>
        <p:nvPicPr>
          <p:cNvPr id="265" name="Google Shape;265;p55"/>
          <p:cNvPicPr preferRelativeResize="0"/>
          <p:nvPr/>
        </p:nvPicPr>
        <p:blipFill rotWithShape="1">
          <a:blip r:embed="rId2">
            <a:alphaModFix/>
          </a:blip>
          <a:srcRect b="0" l="0" r="0" t="0"/>
          <a:stretch/>
        </p:blipFill>
        <p:spPr>
          <a:xfrm>
            <a:off x="377050" y="414675"/>
            <a:ext cx="885255" cy="915300"/>
          </a:xfrm>
          <a:prstGeom prst="rect">
            <a:avLst/>
          </a:prstGeom>
          <a:noFill/>
          <a:ln>
            <a:noFill/>
          </a:ln>
        </p:spPr>
      </p:pic>
      <p:sp>
        <p:nvSpPr>
          <p:cNvPr id="266" name="Google Shape;266;p55"/>
          <p:cNvSpPr txBox="1"/>
          <p:nvPr>
            <p:ph type="title"/>
          </p:nvPr>
        </p:nvSpPr>
        <p:spPr>
          <a:xfrm>
            <a:off x="459600" y="1417875"/>
            <a:ext cx="2483700" cy="1447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67" name="Google Shape;267;p55"/>
          <p:cNvSpPr txBox="1"/>
          <p:nvPr>
            <p:ph idx="1" type="body"/>
          </p:nvPr>
        </p:nvSpPr>
        <p:spPr>
          <a:xfrm>
            <a:off x="3487500" y="1491525"/>
            <a:ext cx="5209200" cy="2873400"/>
          </a:xfrm>
          <a:prstGeom prst="rect">
            <a:avLst/>
          </a:prstGeom>
          <a:noFill/>
          <a:ln>
            <a:noFill/>
          </a:ln>
        </p:spPr>
        <p:txBody>
          <a:bodyPr anchorCtr="0" anchor="t" bIns="91425" lIns="91425" spcFirstLastPara="1" rIns="91425" wrap="square" tIns="91425">
            <a:noAutofit/>
          </a:bodyPr>
          <a:lstStyle>
            <a:lvl1pPr indent="-323850" lvl="0" marL="4572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1pPr>
            <a:lvl2pPr indent="-323850" lvl="1" marL="9144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2pPr>
            <a:lvl3pPr indent="-323850" lvl="2" marL="13716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3pPr>
            <a:lvl4pPr indent="-323850" lvl="3" marL="18288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4pPr>
            <a:lvl5pPr indent="-323850" lvl="4" marL="22860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5pPr>
            <a:lvl6pPr indent="-323850" lvl="5" marL="27432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6pPr>
            <a:lvl7pPr indent="-323850" lvl="6" marL="32004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7pPr>
            <a:lvl8pPr indent="-323850" lvl="7" marL="36576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8pPr>
            <a:lvl9pPr indent="-323850" lvl="8" marL="41148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9pPr>
          </a:lstStyle>
          <a:p/>
        </p:txBody>
      </p:sp>
      <p:pic>
        <p:nvPicPr>
          <p:cNvPr id="268" name="Google Shape;268;p55"/>
          <p:cNvPicPr preferRelativeResize="0"/>
          <p:nvPr/>
        </p:nvPicPr>
        <p:blipFill>
          <a:blip r:embed="rId3">
            <a:alphaModFix/>
          </a:blip>
          <a:stretch>
            <a:fillRect/>
          </a:stretch>
        </p:blipFill>
        <p:spPr>
          <a:xfrm>
            <a:off x="585050" y="675524"/>
            <a:ext cx="351609" cy="39360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ation Title Slide" type="title">
  <p:cSld name="TITLE">
    <p:bg>
      <p:bgPr>
        <a:solidFill>
          <a:schemeClr val="lt1"/>
        </a:solidFill>
      </p:bgPr>
    </p:bg>
    <p:spTree>
      <p:nvGrpSpPr>
        <p:cNvPr id="269" name="Shape 269"/>
        <p:cNvGrpSpPr/>
        <p:nvPr/>
      </p:nvGrpSpPr>
      <p:grpSpPr>
        <a:xfrm>
          <a:off x="0" y="0"/>
          <a:ext cx="0" cy="0"/>
          <a:chOff x="0" y="0"/>
          <a:chExt cx="0" cy="0"/>
        </a:xfrm>
      </p:grpSpPr>
      <p:sp>
        <p:nvSpPr>
          <p:cNvPr id="270" name="Google Shape;270;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71" name="Google Shape;271;p56"/>
          <p:cNvSpPr txBox="1"/>
          <p:nvPr/>
        </p:nvSpPr>
        <p:spPr>
          <a:xfrm>
            <a:off x="-152400" y="383300"/>
            <a:ext cx="3816000" cy="446400"/>
          </a:xfrm>
          <a:prstGeom prst="rect">
            <a:avLst/>
          </a:prstGeom>
          <a:solidFill>
            <a:srgbClr val="25365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700">
              <a:solidFill>
                <a:srgbClr val="FFFFFF"/>
              </a:solidFill>
              <a:latin typeface="Proxima Nova Semibold"/>
              <a:ea typeface="Proxima Nova Semibold"/>
              <a:cs typeface="Proxima Nova Semibold"/>
              <a:sym typeface="Proxima Nova Semibold"/>
            </a:endParaRPr>
          </a:p>
        </p:txBody>
      </p:sp>
      <p:sp>
        <p:nvSpPr>
          <p:cNvPr id="272" name="Google Shape;272;p56"/>
          <p:cNvSpPr/>
          <p:nvPr/>
        </p:nvSpPr>
        <p:spPr>
          <a:xfrm>
            <a:off x="-12300" y="4404600"/>
            <a:ext cx="9168600" cy="738900"/>
          </a:xfrm>
          <a:prstGeom prst="rect">
            <a:avLst/>
          </a:prstGeom>
          <a:solidFill>
            <a:srgbClr val="2536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56"/>
          <p:cNvSpPr txBox="1"/>
          <p:nvPr/>
        </p:nvSpPr>
        <p:spPr>
          <a:xfrm>
            <a:off x="396000" y="390950"/>
            <a:ext cx="3267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lt1"/>
                </a:solidFill>
                <a:latin typeface="Noto Sans Medium"/>
                <a:ea typeface="Noto Sans Medium"/>
                <a:cs typeface="Noto Sans Medium"/>
                <a:sym typeface="Noto Sans Medium"/>
              </a:rPr>
              <a:t>Professional Development</a:t>
            </a:r>
            <a:endParaRPr sz="1600">
              <a:latin typeface="Noto Sans Medium"/>
              <a:ea typeface="Noto Sans Medium"/>
              <a:cs typeface="Noto Sans Medium"/>
              <a:sym typeface="Noto Sans Medium"/>
            </a:endParaRPr>
          </a:p>
        </p:txBody>
      </p:sp>
      <p:pic>
        <p:nvPicPr>
          <p:cNvPr id="274" name="Google Shape;274;p56"/>
          <p:cNvPicPr preferRelativeResize="0"/>
          <p:nvPr/>
        </p:nvPicPr>
        <p:blipFill>
          <a:blip r:embed="rId2">
            <a:alphaModFix/>
          </a:blip>
          <a:stretch>
            <a:fillRect/>
          </a:stretch>
        </p:blipFill>
        <p:spPr>
          <a:xfrm>
            <a:off x="250200" y="4404600"/>
            <a:ext cx="1558314" cy="738901"/>
          </a:xfrm>
          <a:prstGeom prst="rect">
            <a:avLst/>
          </a:prstGeom>
          <a:noFill/>
          <a:ln>
            <a:noFill/>
          </a:ln>
        </p:spPr>
      </p:pic>
      <p:pic>
        <p:nvPicPr>
          <p:cNvPr id="275" name="Google Shape;275;p56"/>
          <p:cNvPicPr preferRelativeResize="0"/>
          <p:nvPr/>
        </p:nvPicPr>
        <p:blipFill rotWithShape="1">
          <a:blip r:embed="rId3">
            <a:alphaModFix/>
          </a:blip>
          <a:srcRect b="0" l="0" r="0" t="0"/>
          <a:stretch/>
        </p:blipFill>
        <p:spPr>
          <a:xfrm>
            <a:off x="4273450" y="714500"/>
            <a:ext cx="4120773" cy="4099800"/>
          </a:xfrm>
          <a:prstGeom prst="rect">
            <a:avLst/>
          </a:prstGeom>
          <a:noFill/>
          <a:ln>
            <a:noFill/>
          </a:ln>
        </p:spPr>
      </p:pic>
    </p:spTree>
  </p:cSld>
  <p:clrMapOvr>
    <a:masterClrMapping/>
  </p:clrMapOvr>
  <p:extLst>
    <p:ext uri="{DCECCB84-F9BA-43D5-87BE-67443E8EF086}">
      <p15:sldGuideLst>
        <p15:guide id="1" pos="314">
          <p15:clr>
            <a:srgbClr val="FA7B17"/>
          </p15:clr>
        </p15:guide>
      </p15:sldGuideLst>
    </p:ext>
  </p:extLs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Slide">
  <p:cSld name="CUSTOM_2">
    <p:bg>
      <p:bgPr>
        <a:solidFill>
          <a:srgbClr val="253650"/>
        </a:solidFill>
      </p:bgPr>
    </p:bg>
    <p:spTree>
      <p:nvGrpSpPr>
        <p:cNvPr id="276" name="Shape 276"/>
        <p:cNvGrpSpPr/>
        <p:nvPr/>
      </p:nvGrpSpPr>
      <p:grpSpPr>
        <a:xfrm>
          <a:off x="0" y="0"/>
          <a:ext cx="0" cy="0"/>
          <a:chOff x="0" y="0"/>
          <a:chExt cx="0" cy="0"/>
        </a:xfrm>
      </p:grpSpPr>
      <p:pic>
        <p:nvPicPr>
          <p:cNvPr id="277" name="Google Shape;277;p57"/>
          <p:cNvPicPr preferRelativeResize="0"/>
          <p:nvPr/>
        </p:nvPicPr>
        <p:blipFill rotWithShape="1">
          <a:blip r:embed="rId2">
            <a:alphaModFix/>
          </a:blip>
          <a:srcRect b="0" l="0" r="0" t="0"/>
          <a:stretch/>
        </p:blipFill>
        <p:spPr>
          <a:xfrm>
            <a:off x="714450" y="1657575"/>
            <a:ext cx="744201" cy="744201"/>
          </a:xfrm>
          <a:prstGeom prst="rect">
            <a:avLst/>
          </a:prstGeom>
          <a:noFill/>
          <a:ln>
            <a:noFill/>
          </a:ln>
        </p:spPr>
      </p:pic>
      <p:sp>
        <p:nvSpPr>
          <p:cNvPr id="278" name="Google Shape;278;p57"/>
          <p:cNvSpPr txBox="1"/>
          <p:nvPr>
            <p:ph type="title"/>
          </p:nvPr>
        </p:nvSpPr>
        <p:spPr>
          <a:xfrm>
            <a:off x="734775" y="2335950"/>
            <a:ext cx="7479600" cy="1118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FFFFFF"/>
              </a:buClr>
              <a:buSzPts val="3600"/>
              <a:buFont typeface="Noto Sans"/>
              <a:buNone/>
              <a:defRPr b="1" sz="3600">
                <a:solidFill>
                  <a:srgbClr val="FFFFFF"/>
                </a:solidFill>
                <a:latin typeface="Noto Sans"/>
                <a:ea typeface="Noto Sans"/>
                <a:cs typeface="Noto Sans"/>
                <a:sym typeface="Noto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extLst>
    <p:ext uri="{DCECCB84-F9BA-43D5-87BE-67443E8EF086}">
      <p15:sldGuideLst>
        <p15:guide id="1" orient="horz" pos="1465">
          <p15:clr>
            <a:srgbClr val="FA7B17"/>
          </p15:clr>
        </p15:guide>
        <p15:guide id="2" pos="450">
          <p15:clr>
            <a:srgbClr val="FA7B17"/>
          </p15:clr>
        </p15:guide>
      </p15:sldGuideLst>
    </p:ext>
  </p:extLst>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CUSTOM_5">
    <p:spTree>
      <p:nvGrpSpPr>
        <p:cNvPr id="279" name="Shape 279"/>
        <p:cNvGrpSpPr/>
        <p:nvPr/>
      </p:nvGrpSpPr>
      <p:grpSpPr>
        <a:xfrm>
          <a:off x="0" y="0"/>
          <a:ext cx="0" cy="0"/>
          <a:chOff x="0" y="0"/>
          <a:chExt cx="0" cy="0"/>
        </a:xfrm>
      </p:grpSpPr>
      <p:sp>
        <p:nvSpPr>
          <p:cNvPr id="280" name="Google Shape;280;p58"/>
          <p:cNvSpPr txBox="1"/>
          <p:nvPr/>
        </p:nvSpPr>
        <p:spPr>
          <a:xfrm>
            <a:off x="3170600" y="2394500"/>
            <a:ext cx="2802900" cy="400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i="0" lang="en" sz="1800" u="none" cap="none" strike="noStrike">
                <a:solidFill>
                  <a:srgbClr val="253650"/>
                </a:solidFill>
                <a:latin typeface="Noto Sans Medium"/>
                <a:ea typeface="Noto Sans Medium"/>
                <a:cs typeface="Noto Sans Medium"/>
                <a:sym typeface="Noto Sans Medium"/>
              </a:rPr>
              <a:t>Contact us</a:t>
            </a:r>
            <a:endParaRPr i="0" sz="1800" u="none" cap="none" strike="noStrike">
              <a:solidFill>
                <a:srgbClr val="253650"/>
              </a:solidFill>
              <a:latin typeface="Noto Sans Medium"/>
              <a:ea typeface="Noto Sans Medium"/>
              <a:cs typeface="Noto Sans Medium"/>
              <a:sym typeface="Noto Sans Medium"/>
            </a:endParaRPr>
          </a:p>
        </p:txBody>
      </p:sp>
      <p:sp>
        <p:nvSpPr>
          <p:cNvPr id="281" name="Google Shape;281;p58"/>
          <p:cNvSpPr txBox="1"/>
          <p:nvPr/>
        </p:nvSpPr>
        <p:spPr>
          <a:xfrm>
            <a:off x="2943300" y="3285000"/>
            <a:ext cx="3257400" cy="610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253650"/>
                </a:solidFill>
                <a:latin typeface="Proxima Nova"/>
                <a:ea typeface="Proxima Nova"/>
                <a:cs typeface="Proxima Nova"/>
                <a:sym typeface="Proxima Nova"/>
              </a:rPr>
              <a:t>Learning Science Team</a:t>
            </a:r>
            <a:endParaRPr b="0" i="0" sz="1800" u="none" cap="none" strike="noStrike">
              <a:solidFill>
                <a:srgbClr val="253650"/>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6AB146"/>
                </a:solidFill>
                <a:latin typeface="Proxima Nova"/>
                <a:ea typeface="Proxima Nova"/>
                <a:cs typeface="Proxima Nova"/>
                <a:sym typeface="Proxima Nova"/>
              </a:rPr>
              <a:t>learning-science@lecturio.com</a:t>
            </a:r>
            <a:endParaRPr b="0" i="0" sz="1800" u="none" cap="none" strike="noStrike">
              <a:solidFill>
                <a:srgbClr val="6AB146"/>
              </a:solidFill>
              <a:latin typeface="Proxima Nova"/>
              <a:ea typeface="Proxima Nova"/>
              <a:cs typeface="Proxima Nova"/>
              <a:sym typeface="Proxima Nova"/>
            </a:endParaRPr>
          </a:p>
        </p:txBody>
      </p:sp>
      <p:cxnSp>
        <p:nvCxnSpPr>
          <p:cNvPr id="282" name="Google Shape;282;p58"/>
          <p:cNvCxnSpPr/>
          <p:nvPr/>
        </p:nvCxnSpPr>
        <p:spPr>
          <a:xfrm flipH="1" rot="10800000">
            <a:off x="875100" y="3014000"/>
            <a:ext cx="7393800" cy="9300"/>
          </a:xfrm>
          <a:prstGeom prst="straightConnector1">
            <a:avLst/>
          </a:prstGeom>
          <a:noFill/>
          <a:ln cap="flat" cmpd="sng" w="9525">
            <a:solidFill>
              <a:srgbClr val="B7B7B7"/>
            </a:solidFill>
            <a:prstDash val="dash"/>
            <a:round/>
            <a:headEnd len="sm" w="sm" type="none"/>
            <a:tailEnd len="sm" w="sm" type="none"/>
          </a:ln>
        </p:spPr>
      </p:cxnSp>
      <p:pic>
        <p:nvPicPr>
          <p:cNvPr id="283" name="Google Shape;283;p58"/>
          <p:cNvPicPr preferRelativeResize="0"/>
          <p:nvPr/>
        </p:nvPicPr>
        <p:blipFill rotWithShape="1">
          <a:blip r:embed="rId2">
            <a:alphaModFix/>
          </a:blip>
          <a:srcRect b="24779" l="0" r="0" t="24774"/>
          <a:stretch/>
        </p:blipFill>
        <p:spPr>
          <a:xfrm>
            <a:off x="2596713" y="1142950"/>
            <a:ext cx="3950574" cy="944999"/>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oom Poll Slide">
  <p:cSld name="CUSTOM_4">
    <p:bg>
      <p:bgPr>
        <a:solidFill>
          <a:schemeClr val="lt1"/>
        </a:solidFill>
      </p:bgPr>
    </p:bg>
    <p:spTree>
      <p:nvGrpSpPr>
        <p:cNvPr id="284" name="Shape 284"/>
        <p:cNvGrpSpPr/>
        <p:nvPr/>
      </p:nvGrpSpPr>
      <p:grpSpPr>
        <a:xfrm>
          <a:off x="0" y="0"/>
          <a:ext cx="0" cy="0"/>
          <a:chOff x="0" y="0"/>
          <a:chExt cx="0" cy="0"/>
        </a:xfrm>
      </p:grpSpPr>
      <p:pic>
        <p:nvPicPr>
          <p:cNvPr id="285" name="Google Shape;285;p59"/>
          <p:cNvPicPr preferRelativeResize="0"/>
          <p:nvPr/>
        </p:nvPicPr>
        <p:blipFill rotWithShape="1">
          <a:blip r:embed="rId2">
            <a:alphaModFix/>
          </a:blip>
          <a:srcRect b="0" l="0" r="0" t="0"/>
          <a:stretch/>
        </p:blipFill>
        <p:spPr>
          <a:xfrm>
            <a:off x="574425" y="602050"/>
            <a:ext cx="3791001" cy="3771899"/>
          </a:xfrm>
          <a:prstGeom prst="rect">
            <a:avLst/>
          </a:prstGeom>
          <a:noFill/>
          <a:ln>
            <a:noFill/>
          </a:ln>
        </p:spPr>
      </p:pic>
      <p:pic>
        <p:nvPicPr>
          <p:cNvPr id="286" name="Google Shape;286;p59"/>
          <p:cNvPicPr preferRelativeResize="0"/>
          <p:nvPr/>
        </p:nvPicPr>
        <p:blipFill>
          <a:blip r:embed="rId3">
            <a:alphaModFix/>
          </a:blip>
          <a:stretch>
            <a:fillRect/>
          </a:stretch>
        </p:blipFill>
        <p:spPr>
          <a:xfrm>
            <a:off x="1518225" y="907792"/>
            <a:ext cx="2407951" cy="3160426"/>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 Question Slide">
  <p:cSld name="CUSTOM_6">
    <p:spTree>
      <p:nvGrpSpPr>
        <p:cNvPr id="287" name="Shape 287"/>
        <p:cNvGrpSpPr/>
        <p:nvPr/>
      </p:nvGrpSpPr>
      <p:grpSpPr>
        <a:xfrm>
          <a:off x="0" y="0"/>
          <a:ext cx="0" cy="0"/>
          <a:chOff x="0" y="0"/>
          <a:chExt cx="0" cy="0"/>
        </a:xfrm>
      </p:grpSpPr>
      <p:sp>
        <p:nvSpPr>
          <p:cNvPr id="288" name="Google Shape;288;p60"/>
          <p:cNvSpPr/>
          <p:nvPr/>
        </p:nvSpPr>
        <p:spPr>
          <a:xfrm>
            <a:off x="0" y="0"/>
            <a:ext cx="3207300" cy="5143500"/>
          </a:xfrm>
          <a:prstGeom prst="rect">
            <a:avLst/>
          </a:prstGeom>
          <a:solidFill>
            <a:srgbClr val="F4F5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FFFCF4"/>
              </a:solidFill>
            </a:endParaRPr>
          </a:p>
        </p:txBody>
      </p:sp>
      <p:pic>
        <p:nvPicPr>
          <p:cNvPr id="289" name="Google Shape;289;p60"/>
          <p:cNvPicPr preferRelativeResize="0"/>
          <p:nvPr/>
        </p:nvPicPr>
        <p:blipFill rotWithShape="1">
          <a:blip r:embed="rId2">
            <a:alphaModFix/>
          </a:blip>
          <a:srcRect b="89" l="0" r="0" t="89"/>
          <a:stretch/>
        </p:blipFill>
        <p:spPr>
          <a:xfrm>
            <a:off x="377050" y="414675"/>
            <a:ext cx="885255" cy="915301"/>
          </a:xfrm>
          <a:prstGeom prst="rect">
            <a:avLst/>
          </a:prstGeom>
          <a:noFill/>
          <a:ln>
            <a:noFill/>
          </a:ln>
        </p:spPr>
      </p:pic>
      <p:sp>
        <p:nvSpPr>
          <p:cNvPr id="290" name="Google Shape;290;p60"/>
          <p:cNvSpPr txBox="1"/>
          <p:nvPr>
            <p:ph type="title"/>
          </p:nvPr>
        </p:nvSpPr>
        <p:spPr>
          <a:xfrm>
            <a:off x="459600" y="1417875"/>
            <a:ext cx="2483700" cy="1447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291" name="Google Shape;291;p60"/>
          <p:cNvPicPr preferRelativeResize="0"/>
          <p:nvPr/>
        </p:nvPicPr>
        <p:blipFill>
          <a:blip r:embed="rId3">
            <a:alphaModFix/>
          </a:blip>
          <a:stretch>
            <a:fillRect/>
          </a:stretch>
        </p:blipFill>
        <p:spPr>
          <a:xfrm>
            <a:off x="538025" y="701875"/>
            <a:ext cx="453675" cy="453675"/>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flection Quest">
  <p:cSld name="CUSTOM_6_2">
    <p:spTree>
      <p:nvGrpSpPr>
        <p:cNvPr id="292" name="Shape 292"/>
        <p:cNvGrpSpPr/>
        <p:nvPr/>
      </p:nvGrpSpPr>
      <p:grpSpPr>
        <a:xfrm>
          <a:off x="0" y="0"/>
          <a:ext cx="0" cy="0"/>
          <a:chOff x="0" y="0"/>
          <a:chExt cx="0" cy="0"/>
        </a:xfrm>
      </p:grpSpPr>
      <p:sp>
        <p:nvSpPr>
          <p:cNvPr id="293" name="Google Shape;293;p61"/>
          <p:cNvSpPr/>
          <p:nvPr/>
        </p:nvSpPr>
        <p:spPr>
          <a:xfrm>
            <a:off x="0" y="0"/>
            <a:ext cx="3207300" cy="5143500"/>
          </a:xfrm>
          <a:prstGeom prst="rect">
            <a:avLst/>
          </a:prstGeom>
          <a:solidFill>
            <a:srgbClr val="F4F5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FFFCF4"/>
              </a:solidFill>
            </a:endParaRPr>
          </a:p>
        </p:txBody>
      </p:sp>
      <p:pic>
        <p:nvPicPr>
          <p:cNvPr id="294" name="Google Shape;294;p61"/>
          <p:cNvPicPr preferRelativeResize="0"/>
          <p:nvPr/>
        </p:nvPicPr>
        <p:blipFill rotWithShape="1">
          <a:blip r:embed="rId2">
            <a:alphaModFix/>
          </a:blip>
          <a:srcRect b="89" l="0" r="0" t="89"/>
          <a:stretch/>
        </p:blipFill>
        <p:spPr>
          <a:xfrm>
            <a:off x="377050" y="414675"/>
            <a:ext cx="885255" cy="915301"/>
          </a:xfrm>
          <a:prstGeom prst="rect">
            <a:avLst/>
          </a:prstGeom>
          <a:noFill/>
          <a:ln>
            <a:noFill/>
          </a:ln>
        </p:spPr>
      </p:pic>
      <p:sp>
        <p:nvSpPr>
          <p:cNvPr id="295" name="Google Shape;295;p61"/>
          <p:cNvSpPr txBox="1"/>
          <p:nvPr>
            <p:ph type="title"/>
          </p:nvPr>
        </p:nvSpPr>
        <p:spPr>
          <a:xfrm>
            <a:off x="459600" y="1417875"/>
            <a:ext cx="2483700" cy="1447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296" name="Google Shape;296;p61"/>
          <p:cNvPicPr preferRelativeResize="0"/>
          <p:nvPr/>
        </p:nvPicPr>
        <p:blipFill>
          <a:blip r:embed="rId3">
            <a:alphaModFix/>
          </a:blip>
          <a:stretch>
            <a:fillRect/>
          </a:stretch>
        </p:blipFill>
        <p:spPr>
          <a:xfrm>
            <a:off x="538025" y="701875"/>
            <a:ext cx="453675" cy="453675"/>
          </a:xfrm>
          <a:prstGeom prst="rect">
            <a:avLst/>
          </a:prstGeom>
          <a:noFill/>
          <a:ln>
            <a:noFill/>
          </a:ln>
        </p:spPr>
      </p:pic>
      <p:pic>
        <p:nvPicPr>
          <p:cNvPr id="297" name="Google Shape;297;p61"/>
          <p:cNvPicPr preferRelativeResize="0"/>
          <p:nvPr/>
        </p:nvPicPr>
        <p:blipFill>
          <a:blip r:embed="rId4">
            <a:alphaModFix/>
          </a:blip>
          <a:stretch>
            <a:fillRect/>
          </a:stretch>
        </p:blipFill>
        <p:spPr>
          <a:xfrm>
            <a:off x="410174" y="2479675"/>
            <a:ext cx="2184075" cy="2275075"/>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mmary">
  <p:cSld name="CUSTOM_6_1">
    <p:spTree>
      <p:nvGrpSpPr>
        <p:cNvPr id="298" name="Shape 298"/>
        <p:cNvGrpSpPr/>
        <p:nvPr/>
      </p:nvGrpSpPr>
      <p:grpSpPr>
        <a:xfrm>
          <a:off x="0" y="0"/>
          <a:ext cx="0" cy="0"/>
          <a:chOff x="0" y="0"/>
          <a:chExt cx="0" cy="0"/>
        </a:xfrm>
      </p:grpSpPr>
      <p:sp>
        <p:nvSpPr>
          <p:cNvPr id="299" name="Google Shape;299;p62"/>
          <p:cNvSpPr/>
          <p:nvPr/>
        </p:nvSpPr>
        <p:spPr>
          <a:xfrm>
            <a:off x="0" y="0"/>
            <a:ext cx="3207300" cy="5143500"/>
          </a:xfrm>
          <a:prstGeom prst="rect">
            <a:avLst/>
          </a:prstGeom>
          <a:solidFill>
            <a:srgbClr val="2536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FFFCF4"/>
              </a:solidFill>
            </a:endParaRPr>
          </a:p>
        </p:txBody>
      </p:sp>
      <p:pic>
        <p:nvPicPr>
          <p:cNvPr id="300" name="Google Shape;300;p62"/>
          <p:cNvPicPr preferRelativeResize="0"/>
          <p:nvPr/>
        </p:nvPicPr>
        <p:blipFill rotWithShape="1">
          <a:blip r:embed="rId2">
            <a:alphaModFix/>
          </a:blip>
          <a:srcRect b="89" l="0" r="0" t="89"/>
          <a:stretch/>
        </p:blipFill>
        <p:spPr>
          <a:xfrm>
            <a:off x="377050" y="414675"/>
            <a:ext cx="885255" cy="915301"/>
          </a:xfrm>
          <a:prstGeom prst="rect">
            <a:avLst/>
          </a:prstGeom>
          <a:noFill/>
          <a:ln>
            <a:noFill/>
          </a:ln>
        </p:spPr>
      </p:pic>
      <p:sp>
        <p:nvSpPr>
          <p:cNvPr id="301" name="Google Shape;301;p62"/>
          <p:cNvSpPr txBox="1"/>
          <p:nvPr>
            <p:ph type="title"/>
          </p:nvPr>
        </p:nvSpPr>
        <p:spPr>
          <a:xfrm>
            <a:off x="459600" y="1417875"/>
            <a:ext cx="2483700" cy="1447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lt1"/>
              </a:buClr>
              <a:buSzPts val="2400"/>
              <a:buFont typeface="Noto Sans"/>
              <a:buNone/>
              <a:defRPr b="1" sz="2400">
                <a:solidFill>
                  <a:schemeClr val="lt1"/>
                </a:solidFill>
                <a:latin typeface="Noto Sans"/>
                <a:ea typeface="Noto Sans"/>
                <a:cs typeface="Noto Sans"/>
                <a:sym typeface="Noto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302" name="Google Shape;302;p62"/>
          <p:cNvPicPr preferRelativeResize="0"/>
          <p:nvPr/>
        </p:nvPicPr>
        <p:blipFill>
          <a:blip r:embed="rId3">
            <a:alphaModFix/>
          </a:blip>
          <a:stretch>
            <a:fillRect/>
          </a:stretch>
        </p:blipFill>
        <p:spPr>
          <a:xfrm>
            <a:off x="541175" y="690813"/>
            <a:ext cx="450775" cy="4507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headline left ">
  <p:cSld name="BLANK_3">
    <p:spTree>
      <p:nvGrpSpPr>
        <p:cNvPr id="26" name="Shape 26"/>
        <p:cNvGrpSpPr/>
        <p:nvPr/>
      </p:nvGrpSpPr>
      <p:grpSpPr>
        <a:xfrm>
          <a:off x="0" y="0"/>
          <a:ext cx="0" cy="0"/>
          <a:chOff x="0" y="0"/>
          <a:chExt cx="0" cy="0"/>
        </a:xfrm>
      </p:grpSpPr>
      <p:sp>
        <p:nvSpPr>
          <p:cNvPr id="27" name="Google Shape;27;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8" name="Google Shape;28;p7"/>
          <p:cNvSpPr txBox="1"/>
          <p:nvPr>
            <p:ph type="title"/>
          </p:nvPr>
        </p:nvSpPr>
        <p:spPr>
          <a:xfrm>
            <a:off x="465200" y="211825"/>
            <a:ext cx="7314300" cy="5673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 name="Google Shape;29;p7"/>
          <p:cNvSpPr txBox="1"/>
          <p:nvPr>
            <p:ph idx="1" type="subTitle"/>
          </p:nvPr>
        </p:nvSpPr>
        <p:spPr>
          <a:xfrm>
            <a:off x="465200" y="661775"/>
            <a:ext cx="7314300" cy="518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1pPr>
            <a:lvl2pPr lvl="1"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2pPr>
            <a:lvl3pPr lvl="2"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3pPr>
            <a:lvl4pPr lvl="3"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4pPr>
            <a:lvl5pPr lvl="4"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5pPr>
            <a:lvl6pPr lvl="5"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6pPr>
            <a:lvl7pPr lvl="6"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7pPr>
            <a:lvl8pPr lvl="7"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8pPr>
            <a:lvl9pPr lvl="8" rt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9pPr>
          </a:lstStyle>
          <a:p/>
        </p:txBody>
      </p:sp>
      <p:sp>
        <p:nvSpPr>
          <p:cNvPr id="30" name="Google Shape;30;p7"/>
          <p:cNvSpPr txBox="1"/>
          <p:nvPr>
            <p:ph idx="2" type="body"/>
          </p:nvPr>
        </p:nvSpPr>
        <p:spPr>
          <a:xfrm>
            <a:off x="914850" y="1439025"/>
            <a:ext cx="5939400" cy="3158400"/>
          </a:xfrm>
          <a:prstGeom prst="rect">
            <a:avLst/>
          </a:prstGeom>
          <a:noFill/>
          <a:ln>
            <a:noFill/>
          </a:ln>
        </p:spPr>
        <p:txBody>
          <a:bodyPr anchorCtr="0" anchor="t" bIns="91425" lIns="91425" spcFirstLastPara="1" rIns="91425" wrap="square" tIns="91425">
            <a:noAutofit/>
          </a:bodyPr>
          <a:lstStyle>
            <a:lvl1pPr indent="-323850" lvl="0" marL="4572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1pPr>
            <a:lvl2pPr indent="-323850" lvl="1" marL="9144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2pPr>
            <a:lvl3pPr indent="-323850" lvl="2" marL="13716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3pPr>
            <a:lvl4pPr indent="-323850" lvl="3" marL="18288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4pPr>
            <a:lvl5pPr indent="-323850" lvl="4" marL="22860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5pPr>
            <a:lvl6pPr indent="-323850" lvl="5" marL="27432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6pPr>
            <a:lvl7pPr indent="-323850" lvl="6" marL="32004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7pPr>
            <a:lvl8pPr indent="-323850" lvl="7" marL="36576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8pPr>
            <a:lvl9pPr indent="-323850" lvl="8" marL="41148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Takeaways">
  <p:cSld name="CUSTOM_6_1_1">
    <p:spTree>
      <p:nvGrpSpPr>
        <p:cNvPr id="303" name="Shape 303"/>
        <p:cNvGrpSpPr/>
        <p:nvPr/>
      </p:nvGrpSpPr>
      <p:grpSpPr>
        <a:xfrm>
          <a:off x="0" y="0"/>
          <a:ext cx="0" cy="0"/>
          <a:chOff x="0" y="0"/>
          <a:chExt cx="0" cy="0"/>
        </a:xfrm>
      </p:grpSpPr>
      <p:sp>
        <p:nvSpPr>
          <p:cNvPr id="304" name="Google Shape;304;p63"/>
          <p:cNvSpPr/>
          <p:nvPr/>
        </p:nvSpPr>
        <p:spPr>
          <a:xfrm>
            <a:off x="0" y="0"/>
            <a:ext cx="3207300" cy="5143500"/>
          </a:xfrm>
          <a:prstGeom prst="rect">
            <a:avLst/>
          </a:prstGeom>
          <a:solidFill>
            <a:srgbClr val="F4F5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FFFCF4"/>
              </a:solidFill>
            </a:endParaRPr>
          </a:p>
        </p:txBody>
      </p:sp>
      <p:pic>
        <p:nvPicPr>
          <p:cNvPr id="305" name="Google Shape;305;p63"/>
          <p:cNvPicPr preferRelativeResize="0"/>
          <p:nvPr/>
        </p:nvPicPr>
        <p:blipFill rotWithShape="1">
          <a:blip r:embed="rId2">
            <a:alphaModFix/>
          </a:blip>
          <a:srcRect b="89" l="0" r="0" t="89"/>
          <a:stretch/>
        </p:blipFill>
        <p:spPr>
          <a:xfrm>
            <a:off x="377050" y="414675"/>
            <a:ext cx="885255" cy="915301"/>
          </a:xfrm>
          <a:prstGeom prst="rect">
            <a:avLst/>
          </a:prstGeom>
          <a:noFill/>
          <a:ln>
            <a:noFill/>
          </a:ln>
        </p:spPr>
      </p:pic>
      <p:sp>
        <p:nvSpPr>
          <p:cNvPr id="306" name="Google Shape;306;p63"/>
          <p:cNvSpPr txBox="1"/>
          <p:nvPr>
            <p:ph type="title"/>
          </p:nvPr>
        </p:nvSpPr>
        <p:spPr>
          <a:xfrm>
            <a:off x="459600" y="1417875"/>
            <a:ext cx="2483700" cy="1447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307" name="Google Shape;307;p63"/>
          <p:cNvPicPr preferRelativeResize="0"/>
          <p:nvPr/>
        </p:nvPicPr>
        <p:blipFill>
          <a:blip r:embed="rId3">
            <a:alphaModFix/>
          </a:blip>
          <a:stretch>
            <a:fillRect/>
          </a:stretch>
        </p:blipFill>
        <p:spPr>
          <a:xfrm>
            <a:off x="538300" y="707250"/>
            <a:ext cx="562750" cy="33015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08" name="Shape 308"/>
        <p:cNvGrpSpPr/>
        <p:nvPr/>
      </p:nvGrpSpPr>
      <p:grpSpPr>
        <a:xfrm>
          <a:off x="0" y="0"/>
          <a:ext cx="0" cy="0"/>
          <a:chOff x="0" y="0"/>
          <a:chExt cx="0" cy="0"/>
        </a:xfrm>
      </p:grpSpPr>
      <p:sp>
        <p:nvSpPr>
          <p:cNvPr id="309" name="Google Shape;309;p64"/>
          <p:cNvSpPr txBox="1"/>
          <p:nvPr>
            <p:ph type="title"/>
          </p:nvPr>
        </p:nvSpPr>
        <p:spPr>
          <a:xfrm>
            <a:off x="457200" y="185101"/>
            <a:ext cx="8229600" cy="51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310" name="Google Shape;310;p64"/>
          <p:cNvSpPr txBox="1"/>
          <p:nvPr>
            <p:ph idx="1" type="body"/>
          </p:nvPr>
        </p:nvSpPr>
        <p:spPr>
          <a:xfrm>
            <a:off x="457200" y="866375"/>
            <a:ext cx="8229600" cy="40596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folie">
  <p:cSld name="TITLE_5">
    <p:spTree>
      <p:nvGrpSpPr>
        <p:cNvPr id="311" name="Shape 311"/>
        <p:cNvGrpSpPr/>
        <p:nvPr/>
      </p:nvGrpSpPr>
      <p:grpSpPr>
        <a:xfrm>
          <a:off x="0" y="0"/>
          <a:ext cx="0" cy="0"/>
          <a:chOff x="0" y="0"/>
          <a:chExt cx="0" cy="0"/>
        </a:xfrm>
      </p:grpSpPr>
      <p:sp>
        <p:nvSpPr>
          <p:cNvPr id="312" name="Google Shape;312;p65"/>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rtl="0" algn="ctr">
              <a:lnSpc>
                <a:spcPct val="90000"/>
              </a:lnSpc>
              <a:spcBef>
                <a:spcPts val="0"/>
              </a:spcBef>
              <a:spcAft>
                <a:spcPts val="0"/>
              </a:spcAft>
              <a:buClr>
                <a:schemeClr val="dk1"/>
              </a:buClr>
              <a:buSzPts val="4500"/>
              <a:buFont typeface="Montserrat"/>
              <a:buChar char="●"/>
              <a:defRPr sz="4500"/>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313" name="Google Shape;313;p65"/>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14" name="Google Shape;314;p6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315" name="Google Shape;315;p6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316" name="Google Shape;316;p6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Slide 1">
  <p:cSld name="CUSTOM_2_1">
    <p:spTree>
      <p:nvGrpSpPr>
        <p:cNvPr id="317" name="Shape 317"/>
        <p:cNvGrpSpPr/>
        <p:nvPr/>
      </p:nvGrpSpPr>
      <p:grpSpPr>
        <a:xfrm>
          <a:off x="0" y="0"/>
          <a:ext cx="0" cy="0"/>
          <a:chOff x="0" y="0"/>
          <a:chExt cx="0" cy="0"/>
        </a:xfrm>
      </p:grpSpPr>
      <p:sp>
        <p:nvSpPr>
          <p:cNvPr id="318" name="Google Shape;318;p66"/>
          <p:cNvSpPr/>
          <p:nvPr/>
        </p:nvSpPr>
        <p:spPr>
          <a:xfrm>
            <a:off x="305900" y="1300350"/>
            <a:ext cx="558600" cy="2542800"/>
          </a:xfrm>
          <a:prstGeom prst="chevron">
            <a:avLst>
              <a:gd fmla="val 90535" name="adj"/>
            </a:avLst>
          </a:prstGeom>
          <a:solidFill>
            <a:srgbClr val="59A7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66"/>
          <p:cNvSpPr/>
          <p:nvPr/>
        </p:nvSpPr>
        <p:spPr>
          <a:xfrm flipH="1">
            <a:off x="8279500" y="1300350"/>
            <a:ext cx="558600" cy="2542800"/>
          </a:xfrm>
          <a:prstGeom prst="chevron">
            <a:avLst>
              <a:gd fmla="val 90535" name="adj"/>
            </a:avLst>
          </a:prstGeom>
          <a:solidFill>
            <a:srgbClr val="59A7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reference footer">
  <p:cSld name="BLANK_2">
    <p:spTree>
      <p:nvGrpSpPr>
        <p:cNvPr id="31" name="Shape 31"/>
        <p:cNvGrpSpPr/>
        <p:nvPr/>
      </p:nvGrpSpPr>
      <p:grpSpPr>
        <a:xfrm>
          <a:off x="0" y="0"/>
          <a:ext cx="0" cy="0"/>
          <a:chOff x="0" y="0"/>
          <a:chExt cx="0" cy="0"/>
        </a:xfrm>
      </p:grpSpPr>
      <p:sp>
        <p:nvSpPr>
          <p:cNvPr id="32" name="Google Shape;32;p8"/>
          <p:cNvSpPr txBox="1"/>
          <p:nvPr>
            <p:ph type="title"/>
          </p:nvPr>
        </p:nvSpPr>
        <p:spPr>
          <a:xfrm>
            <a:off x="914850" y="222775"/>
            <a:ext cx="7314300" cy="5673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3" name="Google Shape;33;p8"/>
          <p:cNvSpPr txBox="1"/>
          <p:nvPr>
            <p:ph idx="1" type="subTitle"/>
          </p:nvPr>
        </p:nvSpPr>
        <p:spPr>
          <a:xfrm>
            <a:off x="914850" y="672725"/>
            <a:ext cx="7314300" cy="5181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1pPr>
            <a:lvl2pPr lvl="1"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2pPr>
            <a:lvl3pPr lvl="2"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3pPr>
            <a:lvl4pPr lvl="3"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4pPr>
            <a:lvl5pPr lvl="4"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5pPr>
            <a:lvl6pPr lvl="5"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6pPr>
            <a:lvl7pPr lvl="6"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7pPr>
            <a:lvl8pPr lvl="7"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8pPr>
            <a:lvl9pPr lvl="8" rtl="0" algn="ctr">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9pPr>
          </a:lstStyle>
          <a:p/>
        </p:txBody>
      </p:sp>
      <p:cxnSp>
        <p:nvCxnSpPr>
          <p:cNvPr id="34" name="Google Shape;34;p8"/>
          <p:cNvCxnSpPr/>
          <p:nvPr/>
        </p:nvCxnSpPr>
        <p:spPr>
          <a:xfrm>
            <a:off x="453450" y="4597425"/>
            <a:ext cx="8243400" cy="19800"/>
          </a:xfrm>
          <a:prstGeom prst="straightConnector1">
            <a:avLst/>
          </a:prstGeom>
          <a:noFill/>
          <a:ln cap="flat" cmpd="sng" w="9525">
            <a:solidFill>
              <a:srgbClr val="253650"/>
            </a:solidFill>
            <a:prstDash val="solid"/>
            <a:round/>
            <a:headEnd len="med" w="med" type="none"/>
            <a:tailEnd len="med" w="med" type="none"/>
          </a:ln>
        </p:spPr>
      </p:cxnSp>
      <p:sp>
        <p:nvSpPr>
          <p:cNvPr id="35" name="Google Shape;35;p8"/>
          <p:cNvSpPr txBox="1"/>
          <p:nvPr>
            <p:ph idx="2" type="body"/>
          </p:nvPr>
        </p:nvSpPr>
        <p:spPr>
          <a:xfrm>
            <a:off x="332800" y="4617225"/>
            <a:ext cx="8243400" cy="361800"/>
          </a:xfrm>
          <a:prstGeom prst="rect">
            <a:avLst/>
          </a:prstGeom>
          <a:noFill/>
          <a:ln>
            <a:noFill/>
          </a:ln>
        </p:spPr>
        <p:txBody>
          <a:bodyPr anchorCtr="0" anchor="t" bIns="91425" lIns="91425" spcFirstLastPara="1" rIns="91425" wrap="square" tIns="91425">
            <a:spAutoFit/>
          </a:bodyPr>
          <a:lstStyle>
            <a:lvl1pPr indent="-292100" lvl="0" marL="457200">
              <a:spcBef>
                <a:spcPts val="0"/>
              </a:spcBef>
              <a:spcAft>
                <a:spcPts val="0"/>
              </a:spcAft>
              <a:buClr>
                <a:srgbClr val="515E73"/>
              </a:buClr>
              <a:buSzPts val="1000"/>
              <a:buFont typeface="Noto Sans Light"/>
              <a:buChar char="●"/>
              <a:defRPr sz="1000">
                <a:solidFill>
                  <a:srgbClr val="515E73"/>
                </a:solidFill>
                <a:latin typeface="Noto Sans Light"/>
                <a:ea typeface="Noto Sans Light"/>
                <a:cs typeface="Noto Sans Light"/>
                <a:sym typeface="Noto Sans Light"/>
              </a:defRPr>
            </a:lvl1pPr>
            <a:lvl2pPr indent="-292100" lvl="1" marL="914400">
              <a:spcBef>
                <a:spcPts val="0"/>
              </a:spcBef>
              <a:spcAft>
                <a:spcPts val="0"/>
              </a:spcAft>
              <a:buClr>
                <a:srgbClr val="717C8D"/>
              </a:buClr>
              <a:buSzPts val="1000"/>
              <a:buFont typeface="Noto Sans Light"/>
              <a:buChar char="○"/>
              <a:defRPr sz="1000">
                <a:solidFill>
                  <a:srgbClr val="717C8D"/>
                </a:solidFill>
                <a:latin typeface="Noto Sans Light"/>
                <a:ea typeface="Noto Sans Light"/>
                <a:cs typeface="Noto Sans Light"/>
                <a:sym typeface="Noto Sans Light"/>
              </a:defRPr>
            </a:lvl2pPr>
            <a:lvl3pPr indent="-292100" lvl="2" marL="1371600">
              <a:spcBef>
                <a:spcPts val="0"/>
              </a:spcBef>
              <a:spcAft>
                <a:spcPts val="0"/>
              </a:spcAft>
              <a:buClr>
                <a:srgbClr val="717C8D"/>
              </a:buClr>
              <a:buSzPts val="1000"/>
              <a:buFont typeface="Noto Sans Light"/>
              <a:buChar char="■"/>
              <a:defRPr sz="1000">
                <a:solidFill>
                  <a:srgbClr val="717C8D"/>
                </a:solidFill>
                <a:latin typeface="Noto Sans Light"/>
                <a:ea typeface="Noto Sans Light"/>
                <a:cs typeface="Noto Sans Light"/>
                <a:sym typeface="Noto Sans Light"/>
              </a:defRPr>
            </a:lvl3pPr>
            <a:lvl4pPr indent="-292100" lvl="3" marL="1828800">
              <a:spcBef>
                <a:spcPts val="0"/>
              </a:spcBef>
              <a:spcAft>
                <a:spcPts val="0"/>
              </a:spcAft>
              <a:buClr>
                <a:srgbClr val="717C8D"/>
              </a:buClr>
              <a:buSzPts val="1000"/>
              <a:buFont typeface="Noto Sans Light"/>
              <a:buChar char="●"/>
              <a:defRPr sz="1000">
                <a:solidFill>
                  <a:srgbClr val="717C8D"/>
                </a:solidFill>
                <a:latin typeface="Noto Sans Light"/>
                <a:ea typeface="Noto Sans Light"/>
                <a:cs typeface="Noto Sans Light"/>
                <a:sym typeface="Noto Sans Light"/>
              </a:defRPr>
            </a:lvl4pPr>
            <a:lvl5pPr indent="-292100" lvl="4" marL="2286000">
              <a:spcBef>
                <a:spcPts val="0"/>
              </a:spcBef>
              <a:spcAft>
                <a:spcPts val="0"/>
              </a:spcAft>
              <a:buClr>
                <a:srgbClr val="717C8D"/>
              </a:buClr>
              <a:buSzPts val="1000"/>
              <a:buFont typeface="Noto Sans Light"/>
              <a:buChar char="○"/>
              <a:defRPr sz="1000">
                <a:solidFill>
                  <a:srgbClr val="717C8D"/>
                </a:solidFill>
                <a:latin typeface="Noto Sans Light"/>
                <a:ea typeface="Noto Sans Light"/>
                <a:cs typeface="Noto Sans Light"/>
                <a:sym typeface="Noto Sans Light"/>
              </a:defRPr>
            </a:lvl5pPr>
            <a:lvl6pPr indent="-292100" lvl="5" marL="2743200">
              <a:spcBef>
                <a:spcPts val="0"/>
              </a:spcBef>
              <a:spcAft>
                <a:spcPts val="0"/>
              </a:spcAft>
              <a:buClr>
                <a:srgbClr val="717C8D"/>
              </a:buClr>
              <a:buSzPts val="1000"/>
              <a:buFont typeface="Noto Sans Light"/>
              <a:buChar char="■"/>
              <a:defRPr sz="1000">
                <a:solidFill>
                  <a:srgbClr val="717C8D"/>
                </a:solidFill>
                <a:latin typeface="Noto Sans Light"/>
                <a:ea typeface="Noto Sans Light"/>
                <a:cs typeface="Noto Sans Light"/>
                <a:sym typeface="Noto Sans Light"/>
              </a:defRPr>
            </a:lvl6pPr>
            <a:lvl7pPr indent="-292100" lvl="6" marL="3200400">
              <a:spcBef>
                <a:spcPts val="0"/>
              </a:spcBef>
              <a:spcAft>
                <a:spcPts val="0"/>
              </a:spcAft>
              <a:buClr>
                <a:srgbClr val="717C8D"/>
              </a:buClr>
              <a:buSzPts val="1000"/>
              <a:buFont typeface="Noto Sans Light"/>
              <a:buChar char="●"/>
              <a:defRPr sz="1000">
                <a:solidFill>
                  <a:srgbClr val="717C8D"/>
                </a:solidFill>
                <a:latin typeface="Noto Sans Light"/>
                <a:ea typeface="Noto Sans Light"/>
                <a:cs typeface="Noto Sans Light"/>
                <a:sym typeface="Noto Sans Light"/>
              </a:defRPr>
            </a:lvl7pPr>
            <a:lvl8pPr indent="-292100" lvl="7" marL="3657600">
              <a:spcBef>
                <a:spcPts val="0"/>
              </a:spcBef>
              <a:spcAft>
                <a:spcPts val="0"/>
              </a:spcAft>
              <a:buClr>
                <a:srgbClr val="717C8D"/>
              </a:buClr>
              <a:buSzPts val="1000"/>
              <a:buFont typeface="Noto Sans Light"/>
              <a:buChar char="○"/>
              <a:defRPr sz="1000">
                <a:solidFill>
                  <a:srgbClr val="717C8D"/>
                </a:solidFill>
                <a:latin typeface="Noto Sans Light"/>
                <a:ea typeface="Noto Sans Light"/>
                <a:cs typeface="Noto Sans Light"/>
                <a:sym typeface="Noto Sans Light"/>
              </a:defRPr>
            </a:lvl8pPr>
            <a:lvl9pPr indent="-292100" lvl="8" marL="4114800">
              <a:spcBef>
                <a:spcPts val="0"/>
              </a:spcBef>
              <a:spcAft>
                <a:spcPts val="0"/>
              </a:spcAft>
              <a:buClr>
                <a:srgbClr val="717C8D"/>
              </a:buClr>
              <a:buSzPts val="1000"/>
              <a:buFont typeface="Noto Sans Light"/>
              <a:buChar char="■"/>
              <a:defRPr sz="1000">
                <a:solidFill>
                  <a:srgbClr val="717C8D"/>
                </a:solidFill>
                <a:latin typeface="Noto Sans Light"/>
                <a:ea typeface="Noto Sans Light"/>
                <a:cs typeface="Noto Sans Light"/>
                <a:sym typeface="Noto Sans Light"/>
              </a:defRPr>
            </a:lvl9pPr>
          </a:lstStyle>
          <a:p/>
        </p:txBody>
      </p:sp>
      <p:sp>
        <p:nvSpPr>
          <p:cNvPr id="36" name="Google Shape;36;p8"/>
          <p:cNvSpPr/>
          <p:nvPr/>
        </p:nvSpPr>
        <p:spPr>
          <a:xfrm>
            <a:off x="914850" y="1447650"/>
            <a:ext cx="7314300" cy="2785500"/>
          </a:xfrm>
          <a:prstGeom prst="roundRect">
            <a:avLst>
              <a:gd fmla="val 16667" name="adj"/>
            </a:avLst>
          </a:prstGeom>
          <a:solidFill>
            <a:srgbClr val="F4F5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8"/>
          <p:cNvSpPr txBox="1"/>
          <p:nvPr>
            <p:ph idx="3" type="body"/>
          </p:nvPr>
        </p:nvSpPr>
        <p:spPr>
          <a:xfrm>
            <a:off x="1173475" y="1614288"/>
            <a:ext cx="6788700" cy="2610300"/>
          </a:xfrm>
          <a:prstGeom prst="rect">
            <a:avLst/>
          </a:prstGeom>
          <a:noFill/>
          <a:ln>
            <a:noFill/>
          </a:ln>
        </p:spPr>
        <p:txBody>
          <a:bodyPr anchorCtr="0" anchor="t" bIns="91425" lIns="91425" spcFirstLastPara="1" rIns="91425" wrap="square" tIns="91425">
            <a:noAutofit/>
          </a:bodyPr>
          <a:lstStyle>
            <a:lvl1pPr indent="-323850" lvl="0" marL="4572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1pPr>
            <a:lvl2pPr indent="-323850" lvl="1" marL="9144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2pPr>
            <a:lvl3pPr indent="-323850" lvl="2" marL="13716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3pPr>
            <a:lvl4pPr indent="-323850" lvl="3" marL="18288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4pPr>
            <a:lvl5pPr indent="-323850" lvl="4" marL="22860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5pPr>
            <a:lvl6pPr indent="-323850" lvl="5" marL="27432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6pPr>
            <a:lvl7pPr indent="-323850" lvl="6" marL="32004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7pPr>
            <a:lvl8pPr indent="-323850" lvl="7" marL="36576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8pPr>
            <a:lvl9pPr indent="-323850" lvl="8" marL="4114800" rtl="0">
              <a:lnSpc>
                <a:spcPct val="115000"/>
              </a:lnSpc>
              <a:spcBef>
                <a:spcPts val="0"/>
              </a:spcBef>
              <a:spcAft>
                <a:spcPts val="0"/>
              </a:spcAft>
              <a:buClr>
                <a:srgbClr val="6AB146"/>
              </a:buClr>
              <a:buSzPts val="1500"/>
              <a:buFont typeface="Noto Sans Light"/>
              <a:buChar char="■"/>
              <a:defRPr sz="1500">
                <a:solidFill>
                  <a:srgbClr val="253650"/>
                </a:solidFill>
                <a:latin typeface="Noto Sans Light"/>
                <a:ea typeface="Noto Sans Light"/>
                <a:cs typeface="Noto Sans Light"/>
                <a:sym typeface="Noto Sans Light"/>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images">
  <p:cSld name="BLANK_2_1">
    <p:spTree>
      <p:nvGrpSpPr>
        <p:cNvPr id="38" name="Shape 38"/>
        <p:cNvGrpSpPr/>
        <p:nvPr/>
      </p:nvGrpSpPr>
      <p:grpSpPr>
        <a:xfrm>
          <a:off x="0" y="0"/>
          <a:ext cx="0" cy="0"/>
          <a:chOff x="0" y="0"/>
          <a:chExt cx="0" cy="0"/>
        </a:xfrm>
      </p:grpSpPr>
      <p:sp>
        <p:nvSpPr>
          <p:cNvPr id="39" name="Google Shape;39;p9"/>
          <p:cNvSpPr txBox="1"/>
          <p:nvPr>
            <p:ph type="title"/>
          </p:nvPr>
        </p:nvSpPr>
        <p:spPr>
          <a:xfrm>
            <a:off x="914850" y="222775"/>
            <a:ext cx="7314300" cy="5673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0" name="Google Shape;40;p9"/>
          <p:cNvSpPr/>
          <p:nvPr/>
        </p:nvSpPr>
        <p:spPr>
          <a:xfrm>
            <a:off x="-125" y="1008950"/>
            <a:ext cx="9144000" cy="4134600"/>
          </a:xfrm>
          <a:prstGeom prst="rect">
            <a:avLst/>
          </a:prstGeom>
          <a:solidFill>
            <a:srgbClr val="F4F5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Columns 1">
  <p:cSld name="BLANK_1">
    <p:spTree>
      <p:nvGrpSpPr>
        <p:cNvPr id="41" name="Shape 41"/>
        <p:cNvGrpSpPr/>
        <p:nvPr/>
      </p:nvGrpSpPr>
      <p:grpSpPr>
        <a:xfrm>
          <a:off x="0" y="0"/>
          <a:ext cx="0" cy="0"/>
          <a:chOff x="0" y="0"/>
          <a:chExt cx="0" cy="0"/>
        </a:xfrm>
      </p:grpSpPr>
      <p:sp>
        <p:nvSpPr>
          <p:cNvPr id="42" name="Google Shape;42;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3" name="Google Shape;43;p10"/>
          <p:cNvSpPr/>
          <p:nvPr/>
        </p:nvSpPr>
        <p:spPr>
          <a:xfrm>
            <a:off x="4572000" y="0"/>
            <a:ext cx="4577400" cy="5143500"/>
          </a:xfrm>
          <a:prstGeom prst="rect">
            <a:avLst/>
          </a:prstGeom>
          <a:solidFill>
            <a:srgbClr val="F4F5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FFFCF4"/>
              </a:solidFill>
            </a:endParaRPr>
          </a:p>
        </p:txBody>
      </p:sp>
      <p:sp>
        <p:nvSpPr>
          <p:cNvPr id="44" name="Google Shape;44;p10"/>
          <p:cNvSpPr txBox="1"/>
          <p:nvPr>
            <p:ph type="title"/>
          </p:nvPr>
        </p:nvSpPr>
        <p:spPr>
          <a:xfrm>
            <a:off x="449825" y="1065825"/>
            <a:ext cx="3579000" cy="1447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10"/>
          <p:cNvSpPr txBox="1"/>
          <p:nvPr>
            <p:ph idx="1" type="subTitle"/>
          </p:nvPr>
        </p:nvSpPr>
        <p:spPr>
          <a:xfrm>
            <a:off x="449825" y="2356600"/>
            <a:ext cx="3579000" cy="7824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253650"/>
              </a:buClr>
              <a:buSzPts val="1800"/>
              <a:buFont typeface="Noto Sans Medium"/>
              <a:buNone/>
              <a:defRPr sz="1800">
                <a:solidFill>
                  <a:srgbClr val="253650"/>
                </a:solidFill>
                <a:latin typeface="Noto Sans Medium"/>
                <a:ea typeface="Noto Sans Medium"/>
                <a:cs typeface="Noto Sans Medium"/>
                <a:sym typeface="Noto Sans Medium"/>
              </a:defRPr>
            </a:lvl1pPr>
            <a:lvl2pPr lvl="1">
              <a:spcBef>
                <a:spcPts val="0"/>
              </a:spcBef>
              <a:spcAft>
                <a:spcPts val="0"/>
              </a:spcAft>
              <a:buClr>
                <a:srgbClr val="253650"/>
              </a:buClr>
              <a:buSzPts val="1400"/>
              <a:buFont typeface="Noto Sans Medium"/>
              <a:buNone/>
              <a:defRPr>
                <a:solidFill>
                  <a:srgbClr val="253650"/>
                </a:solidFill>
                <a:latin typeface="Noto Sans Medium"/>
                <a:ea typeface="Noto Sans Medium"/>
                <a:cs typeface="Noto Sans Medium"/>
                <a:sym typeface="Noto Sans Medium"/>
              </a:defRPr>
            </a:lvl2pPr>
            <a:lvl3pPr lvl="2">
              <a:spcBef>
                <a:spcPts val="0"/>
              </a:spcBef>
              <a:spcAft>
                <a:spcPts val="0"/>
              </a:spcAft>
              <a:buClr>
                <a:srgbClr val="253650"/>
              </a:buClr>
              <a:buSzPts val="1400"/>
              <a:buFont typeface="Noto Sans Medium"/>
              <a:buNone/>
              <a:defRPr>
                <a:solidFill>
                  <a:srgbClr val="253650"/>
                </a:solidFill>
                <a:latin typeface="Noto Sans Medium"/>
                <a:ea typeface="Noto Sans Medium"/>
                <a:cs typeface="Noto Sans Medium"/>
                <a:sym typeface="Noto Sans Medium"/>
              </a:defRPr>
            </a:lvl3pPr>
            <a:lvl4pPr lvl="3">
              <a:spcBef>
                <a:spcPts val="0"/>
              </a:spcBef>
              <a:spcAft>
                <a:spcPts val="0"/>
              </a:spcAft>
              <a:buClr>
                <a:srgbClr val="253650"/>
              </a:buClr>
              <a:buSzPts val="1400"/>
              <a:buFont typeface="Noto Sans Medium"/>
              <a:buNone/>
              <a:defRPr>
                <a:solidFill>
                  <a:srgbClr val="253650"/>
                </a:solidFill>
                <a:latin typeface="Noto Sans Medium"/>
                <a:ea typeface="Noto Sans Medium"/>
                <a:cs typeface="Noto Sans Medium"/>
                <a:sym typeface="Noto Sans Medium"/>
              </a:defRPr>
            </a:lvl4pPr>
            <a:lvl5pPr lvl="4">
              <a:spcBef>
                <a:spcPts val="0"/>
              </a:spcBef>
              <a:spcAft>
                <a:spcPts val="0"/>
              </a:spcAft>
              <a:buClr>
                <a:srgbClr val="253650"/>
              </a:buClr>
              <a:buSzPts val="1400"/>
              <a:buFont typeface="Noto Sans Medium"/>
              <a:buNone/>
              <a:defRPr>
                <a:solidFill>
                  <a:srgbClr val="253650"/>
                </a:solidFill>
                <a:latin typeface="Noto Sans Medium"/>
                <a:ea typeface="Noto Sans Medium"/>
                <a:cs typeface="Noto Sans Medium"/>
                <a:sym typeface="Noto Sans Medium"/>
              </a:defRPr>
            </a:lvl5pPr>
            <a:lvl6pPr lvl="5">
              <a:spcBef>
                <a:spcPts val="0"/>
              </a:spcBef>
              <a:spcAft>
                <a:spcPts val="0"/>
              </a:spcAft>
              <a:buClr>
                <a:srgbClr val="253650"/>
              </a:buClr>
              <a:buSzPts val="1400"/>
              <a:buFont typeface="Noto Sans Medium"/>
              <a:buNone/>
              <a:defRPr>
                <a:solidFill>
                  <a:srgbClr val="253650"/>
                </a:solidFill>
                <a:latin typeface="Noto Sans Medium"/>
                <a:ea typeface="Noto Sans Medium"/>
                <a:cs typeface="Noto Sans Medium"/>
                <a:sym typeface="Noto Sans Medium"/>
              </a:defRPr>
            </a:lvl6pPr>
            <a:lvl7pPr lvl="6">
              <a:spcBef>
                <a:spcPts val="0"/>
              </a:spcBef>
              <a:spcAft>
                <a:spcPts val="0"/>
              </a:spcAft>
              <a:buClr>
                <a:srgbClr val="253650"/>
              </a:buClr>
              <a:buSzPts val="1400"/>
              <a:buFont typeface="Noto Sans Medium"/>
              <a:buNone/>
              <a:defRPr>
                <a:solidFill>
                  <a:srgbClr val="253650"/>
                </a:solidFill>
                <a:latin typeface="Noto Sans Medium"/>
                <a:ea typeface="Noto Sans Medium"/>
                <a:cs typeface="Noto Sans Medium"/>
                <a:sym typeface="Noto Sans Medium"/>
              </a:defRPr>
            </a:lvl7pPr>
            <a:lvl8pPr lvl="7">
              <a:spcBef>
                <a:spcPts val="0"/>
              </a:spcBef>
              <a:spcAft>
                <a:spcPts val="0"/>
              </a:spcAft>
              <a:buClr>
                <a:srgbClr val="253650"/>
              </a:buClr>
              <a:buSzPts val="1400"/>
              <a:buFont typeface="Noto Sans Medium"/>
              <a:buNone/>
              <a:defRPr>
                <a:solidFill>
                  <a:srgbClr val="253650"/>
                </a:solidFill>
                <a:latin typeface="Noto Sans Medium"/>
                <a:ea typeface="Noto Sans Medium"/>
                <a:cs typeface="Noto Sans Medium"/>
                <a:sym typeface="Noto Sans Medium"/>
              </a:defRPr>
            </a:lvl8pPr>
            <a:lvl9pPr lvl="8">
              <a:spcBef>
                <a:spcPts val="0"/>
              </a:spcBef>
              <a:spcAft>
                <a:spcPts val="0"/>
              </a:spcAft>
              <a:buClr>
                <a:srgbClr val="253650"/>
              </a:buClr>
              <a:buSzPts val="1400"/>
              <a:buFont typeface="Noto Sans Medium"/>
              <a:buNone/>
              <a:defRPr>
                <a:solidFill>
                  <a:srgbClr val="253650"/>
                </a:solidFill>
                <a:latin typeface="Noto Sans Medium"/>
                <a:ea typeface="Noto Sans Medium"/>
                <a:cs typeface="Noto Sans Medium"/>
                <a:sym typeface="Noto Sans Medium"/>
              </a:defRPr>
            </a:lvl9pPr>
          </a:lstStyle>
          <a:p/>
        </p:txBody>
      </p:sp>
      <p:sp>
        <p:nvSpPr>
          <p:cNvPr id="46" name="Google Shape;46;p10"/>
          <p:cNvSpPr txBox="1"/>
          <p:nvPr>
            <p:ph idx="2" type="body"/>
          </p:nvPr>
        </p:nvSpPr>
        <p:spPr>
          <a:xfrm>
            <a:off x="4909800" y="992550"/>
            <a:ext cx="3786900" cy="3158400"/>
          </a:xfrm>
          <a:prstGeom prst="rect">
            <a:avLst/>
          </a:prstGeom>
          <a:noFill/>
          <a:ln>
            <a:noFill/>
          </a:ln>
        </p:spPr>
        <p:txBody>
          <a:bodyPr anchorCtr="0" anchor="t" bIns="91425" lIns="91425" spcFirstLastPara="1" rIns="91425" wrap="square" tIns="91425">
            <a:noAutofit/>
          </a:bodyPr>
          <a:lstStyle>
            <a:lvl1pPr indent="-323850" lvl="0" marL="4572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1pPr>
            <a:lvl2pPr indent="-323850" lvl="1" marL="9144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2pPr>
            <a:lvl3pPr indent="-323850" lvl="2" marL="13716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3pPr>
            <a:lvl4pPr indent="-323850" lvl="3" marL="18288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4pPr>
            <a:lvl5pPr indent="-323850" lvl="4" marL="22860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5pPr>
            <a:lvl6pPr indent="-323850" lvl="5" marL="27432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6pPr>
            <a:lvl7pPr indent="-323850" lvl="6" marL="32004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7pPr>
            <a:lvl8pPr indent="-323850" lvl="7" marL="36576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8pPr>
            <a:lvl9pPr indent="-323850" lvl="8" marL="4114800" rtl="0">
              <a:lnSpc>
                <a:spcPct val="115000"/>
              </a:lnSpc>
              <a:spcBef>
                <a:spcPts val="0"/>
              </a:spcBef>
              <a:spcAft>
                <a:spcPts val="0"/>
              </a:spcAft>
              <a:buClr>
                <a:srgbClr val="253650"/>
              </a:buClr>
              <a:buSzPts val="1500"/>
              <a:buFont typeface="Noto Sans Light"/>
              <a:buChar char="■"/>
              <a:defRPr sz="1500">
                <a:solidFill>
                  <a:srgbClr val="253650"/>
                </a:solidFill>
                <a:latin typeface="Noto Sans Light"/>
                <a:ea typeface="Noto Sans Light"/>
                <a:cs typeface="Noto Sans Light"/>
                <a:sym typeface="Noto Sans Light"/>
              </a:defRPr>
            </a:lvl9pPr>
          </a:lstStyle>
          <a:p/>
        </p:txBody>
      </p:sp>
    </p:spTree>
  </p:cSld>
  <p:clrMapOvr>
    <a:masterClrMapping/>
  </p:clrMapOvr>
  <p:extLst>
    <p:ext uri="{DCECCB84-F9BA-43D5-87BE-67443E8EF086}">
      <p15:sldGuideLst>
        <p15:guide id="1" pos="283">
          <p15:clr>
            <a:srgbClr val="FA7B17"/>
          </p15:clr>
        </p15:guide>
      </p15:sldGuideLst>
    </p:ext>
  </p:extLs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0.xml"/><Relationship Id="rId11" Type="http://schemas.openxmlformats.org/officeDocument/2006/relationships/slideLayout" Target="../slideLayouts/slideLayout31.xml"/><Relationship Id="rId10" Type="http://schemas.openxmlformats.org/officeDocument/2006/relationships/slideLayout" Target="../slideLayouts/slideLayout30.xml"/><Relationship Id="rId21" Type="http://schemas.openxmlformats.org/officeDocument/2006/relationships/theme" Target="../theme/theme2.xml"/><Relationship Id="rId13" Type="http://schemas.openxmlformats.org/officeDocument/2006/relationships/slideLayout" Target="../slideLayouts/slideLayout33.xml"/><Relationship Id="rId12" Type="http://schemas.openxmlformats.org/officeDocument/2006/relationships/slideLayout" Target="../slideLayouts/slideLayout32.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5" Type="http://schemas.openxmlformats.org/officeDocument/2006/relationships/slideLayout" Target="../slideLayouts/slideLayout35.xml"/><Relationship Id="rId14" Type="http://schemas.openxmlformats.org/officeDocument/2006/relationships/slideLayout" Target="../slideLayouts/slideLayout34.xml"/><Relationship Id="rId17" Type="http://schemas.openxmlformats.org/officeDocument/2006/relationships/slideLayout" Target="../slideLayouts/slideLayout37.xml"/><Relationship Id="rId16" Type="http://schemas.openxmlformats.org/officeDocument/2006/relationships/slideLayout" Target="../slideLayouts/slideLayout36.xml"/><Relationship Id="rId5" Type="http://schemas.openxmlformats.org/officeDocument/2006/relationships/slideLayout" Target="../slideLayouts/slideLayout25.xml"/><Relationship Id="rId19" Type="http://schemas.openxmlformats.org/officeDocument/2006/relationships/slideLayout" Target="../slideLayouts/slideLayout39.xml"/><Relationship Id="rId6" Type="http://schemas.openxmlformats.org/officeDocument/2006/relationships/slideLayout" Target="../slideLayouts/slideLayout26.xml"/><Relationship Id="rId18" Type="http://schemas.openxmlformats.org/officeDocument/2006/relationships/slideLayout" Target="../slideLayouts/slideLayout38.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0.xml"/><Relationship Id="rId11" Type="http://schemas.openxmlformats.org/officeDocument/2006/relationships/slideLayout" Target="../slideLayouts/slideLayout51.xml"/><Relationship Id="rId22" Type="http://schemas.openxmlformats.org/officeDocument/2006/relationships/slideLayout" Target="../slideLayouts/slideLayout62.xml"/><Relationship Id="rId10" Type="http://schemas.openxmlformats.org/officeDocument/2006/relationships/slideLayout" Target="../slideLayouts/slideLayout50.xml"/><Relationship Id="rId21" Type="http://schemas.openxmlformats.org/officeDocument/2006/relationships/slideLayout" Target="../slideLayouts/slideLayout61.xml"/><Relationship Id="rId13" Type="http://schemas.openxmlformats.org/officeDocument/2006/relationships/slideLayout" Target="../slideLayouts/slideLayout53.xml"/><Relationship Id="rId24" Type="http://schemas.openxmlformats.org/officeDocument/2006/relationships/theme" Target="../theme/theme3.xml"/><Relationship Id="rId12" Type="http://schemas.openxmlformats.org/officeDocument/2006/relationships/slideLayout" Target="../slideLayouts/slideLayout52.xml"/><Relationship Id="rId23" Type="http://schemas.openxmlformats.org/officeDocument/2006/relationships/slideLayout" Target="../slideLayouts/slideLayout63.xml"/><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5" Type="http://schemas.openxmlformats.org/officeDocument/2006/relationships/slideLayout" Target="../slideLayouts/slideLayout55.xml"/><Relationship Id="rId14" Type="http://schemas.openxmlformats.org/officeDocument/2006/relationships/slideLayout" Target="../slideLayouts/slideLayout54.xml"/><Relationship Id="rId17" Type="http://schemas.openxmlformats.org/officeDocument/2006/relationships/slideLayout" Target="../slideLayouts/slideLayout57.xml"/><Relationship Id="rId16" Type="http://schemas.openxmlformats.org/officeDocument/2006/relationships/slideLayout" Target="../slideLayouts/slideLayout56.xml"/><Relationship Id="rId5" Type="http://schemas.openxmlformats.org/officeDocument/2006/relationships/slideLayout" Target="../slideLayouts/slideLayout45.xml"/><Relationship Id="rId19" Type="http://schemas.openxmlformats.org/officeDocument/2006/relationships/slideLayout" Target="../slideLayouts/slideLayout59.xml"/><Relationship Id="rId6" Type="http://schemas.openxmlformats.org/officeDocument/2006/relationships/slideLayout" Target="../slideLayouts/slideLayout46.xml"/><Relationship Id="rId18" Type="http://schemas.openxmlformats.org/officeDocument/2006/relationships/slideLayout" Target="../slideLayouts/slideLayout58.xml"/><Relationship Id="rId7" Type="http://schemas.openxmlformats.org/officeDocument/2006/relationships/slideLayout" Target="../slideLayouts/slideLayout47.xml"/><Relationship Id="rId8"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05" name="Shape 105"/>
        <p:cNvGrpSpPr/>
        <p:nvPr/>
      </p:nvGrpSpPr>
      <p:grpSpPr>
        <a:xfrm>
          <a:off x="0" y="0"/>
          <a:ext cx="0" cy="0"/>
          <a:chOff x="0" y="0"/>
          <a:chExt cx="0" cy="0"/>
        </a:xfrm>
      </p:grpSpPr>
      <p:sp>
        <p:nvSpPr>
          <p:cNvPr id="106" name="Google Shape;106;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rgbClr val="253650"/>
              </a:buClr>
              <a:buSzPts val="2400"/>
              <a:buFont typeface="Noto Sans"/>
              <a:buNone/>
              <a:defRPr b="1" sz="2400">
                <a:solidFill>
                  <a:srgbClr val="253650"/>
                </a:solidFill>
                <a:latin typeface="Noto Sans"/>
                <a:ea typeface="Noto Sans"/>
                <a:cs typeface="Noto Sans"/>
                <a:sym typeface="Noto San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07" name="Google Shape;107;p2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7500" lvl="0" marL="457200" rtl="0">
              <a:lnSpc>
                <a:spcPct val="115000"/>
              </a:lnSpc>
              <a:spcBef>
                <a:spcPts val="0"/>
              </a:spcBef>
              <a:spcAft>
                <a:spcPts val="0"/>
              </a:spcAft>
              <a:buClr>
                <a:srgbClr val="606060"/>
              </a:buClr>
              <a:buSzPts val="1400"/>
              <a:buFont typeface="Noto Sans Light"/>
              <a:buChar char="●"/>
              <a:defRPr>
                <a:solidFill>
                  <a:srgbClr val="606060"/>
                </a:solidFill>
                <a:latin typeface="Noto Sans Light"/>
                <a:ea typeface="Noto Sans Light"/>
                <a:cs typeface="Noto Sans Light"/>
                <a:sym typeface="Noto Sans Light"/>
              </a:defRPr>
            </a:lvl1pPr>
            <a:lvl2pPr indent="-317500" lvl="1" marL="914400" rtl="0">
              <a:lnSpc>
                <a:spcPct val="115000"/>
              </a:lnSpc>
              <a:spcBef>
                <a:spcPts val="0"/>
              </a:spcBef>
              <a:spcAft>
                <a:spcPts val="0"/>
              </a:spcAft>
              <a:buClr>
                <a:srgbClr val="606060"/>
              </a:buClr>
              <a:buSzPts val="1400"/>
              <a:buFont typeface="Noto Sans Light"/>
              <a:buChar char="○"/>
              <a:defRPr>
                <a:solidFill>
                  <a:srgbClr val="606060"/>
                </a:solidFill>
                <a:latin typeface="Noto Sans Light"/>
                <a:ea typeface="Noto Sans Light"/>
                <a:cs typeface="Noto Sans Light"/>
                <a:sym typeface="Noto Sans Light"/>
              </a:defRPr>
            </a:lvl2pPr>
            <a:lvl3pPr indent="-317500" lvl="2" marL="1371600" rtl="0">
              <a:lnSpc>
                <a:spcPct val="115000"/>
              </a:lnSpc>
              <a:spcBef>
                <a:spcPts val="0"/>
              </a:spcBef>
              <a:spcAft>
                <a:spcPts val="0"/>
              </a:spcAft>
              <a:buClr>
                <a:srgbClr val="606060"/>
              </a:buClr>
              <a:buSzPts val="1400"/>
              <a:buFont typeface="Noto Sans Light"/>
              <a:buChar char="■"/>
              <a:defRPr>
                <a:solidFill>
                  <a:srgbClr val="606060"/>
                </a:solidFill>
                <a:latin typeface="Noto Sans Light"/>
                <a:ea typeface="Noto Sans Light"/>
                <a:cs typeface="Noto Sans Light"/>
                <a:sym typeface="Noto Sans Light"/>
              </a:defRPr>
            </a:lvl3pPr>
            <a:lvl4pPr indent="-317500" lvl="3" marL="1828800" rtl="0">
              <a:lnSpc>
                <a:spcPct val="115000"/>
              </a:lnSpc>
              <a:spcBef>
                <a:spcPts val="0"/>
              </a:spcBef>
              <a:spcAft>
                <a:spcPts val="0"/>
              </a:spcAft>
              <a:buClr>
                <a:srgbClr val="606060"/>
              </a:buClr>
              <a:buSzPts val="1400"/>
              <a:buFont typeface="Noto Sans Light"/>
              <a:buChar char="●"/>
              <a:defRPr>
                <a:solidFill>
                  <a:srgbClr val="606060"/>
                </a:solidFill>
                <a:latin typeface="Noto Sans Light"/>
                <a:ea typeface="Noto Sans Light"/>
                <a:cs typeface="Noto Sans Light"/>
                <a:sym typeface="Noto Sans Light"/>
              </a:defRPr>
            </a:lvl4pPr>
            <a:lvl5pPr indent="-317500" lvl="4" marL="2286000" rtl="0">
              <a:lnSpc>
                <a:spcPct val="115000"/>
              </a:lnSpc>
              <a:spcBef>
                <a:spcPts val="0"/>
              </a:spcBef>
              <a:spcAft>
                <a:spcPts val="0"/>
              </a:spcAft>
              <a:buClr>
                <a:srgbClr val="606060"/>
              </a:buClr>
              <a:buSzPts val="1400"/>
              <a:buFont typeface="Noto Sans Light"/>
              <a:buChar char="○"/>
              <a:defRPr>
                <a:solidFill>
                  <a:srgbClr val="606060"/>
                </a:solidFill>
                <a:latin typeface="Noto Sans Light"/>
                <a:ea typeface="Noto Sans Light"/>
                <a:cs typeface="Noto Sans Light"/>
                <a:sym typeface="Noto Sans Light"/>
              </a:defRPr>
            </a:lvl5pPr>
            <a:lvl6pPr indent="-317500" lvl="5" marL="2743200" rtl="0">
              <a:lnSpc>
                <a:spcPct val="115000"/>
              </a:lnSpc>
              <a:spcBef>
                <a:spcPts val="0"/>
              </a:spcBef>
              <a:spcAft>
                <a:spcPts val="0"/>
              </a:spcAft>
              <a:buClr>
                <a:srgbClr val="606060"/>
              </a:buClr>
              <a:buSzPts val="1400"/>
              <a:buFont typeface="Noto Sans Light"/>
              <a:buChar char="■"/>
              <a:defRPr>
                <a:solidFill>
                  <a:srgbClr val="606060"/>
                </a:solidFill>
                <a:latin typeface="Noto Sans Light"/>
                <a:ea typeface="Noto Sans Light"/>
                <a:cs typeface="Noto Sans Light"/>
                <a:sym typeface="Noto Sans Light"/>
              </a:defRPr>
            </a:lvl6pPr>
            <a:lvl7pPr indent="-317500" lvl="6" marL="3200400" rtl="0">
              <a:lnSpc>
                <a:spcPct val="115000"/>
              </a:lnSpc>
              <a:spcBef>
                <a:spcPts val="0"/>
              </a:spcBef>
              <a:spcAft>
                <a:spcPts val="0"/>
              </a:spcAft>
              <a:buClr>
                <a:srgbClr val="606060"/>
              </a:buClr>
              <a:buSzPts val="1400"/>
              <a:buFont typeface="Noto Sans Light"/>
              <a:buChar char="●"/>
              <a:defRPr>
                <a:solidFill>
                  <a:srgbClr val="606060"/>
                </a:solidFill>
                <a:latin typeface="Noto Sans Light"/>
                <a:ea typeface="Noto Sans Light"/>
                <a:cs typeface="Noto Sans Light"/>
                <a:sym typeface="Noto Sans Light"/>
              </a:defRPr>
            </a:lvl7pPr>
            <a:lvl8pPr indent="-317500" lvl="7" marL="3657600" rtl="0">
              <a:lnSpc>
                <a:spcPct val="115000"/>
              </a:lnSpc>
              <a:spcBef>
                <a:spcPts val="0"/>
              </a:spcBef>
              <a:spcAft>
                <a:spcPts val="0"/>
              </a:spcAft>
              <a:buClr>
                <a:srgbClr val="606060"/>
              </a:buClr>
              <a:buSzPts val="1400"/>
              <a:buFont typeface="Noto Sans Light"/>
              <a:buChar char="○"/>
              <a:defRPr>
                <a:solidFill>
                  <a:srgbClr val="606060"/>
                </a:solidFill>
                <a:latin typeface="Noto Sans Light"/>
                <a:ea typeface="Noto Sans Light"/>
                <a:cs typeface="Noto Sans Light"/>
                <a:sym typeface="Noto Sans Light"/>
              </a:defRPr>
            </a:lvl8pPr>
            <a:lvl9pPr indent="-317500" lvl="8" marL="4114800" rtl="0">
              <a:lnSpc>
                <a:spcPct val="115000"/>
              </a:lnSpc>
              <a:spcBef>
                <a:spcPts val="0"/>
              </a:spcBef>
              <a:spcAft>
                <a:spcPts val="0"/>
              </a:spcAft>
              <a:buClr>
                <a:srgbClr val="606060"/>
              </a:buClr>
              <a:buSzPts val="1400"/>
              <a:buFont typeface="Noto Sans Light"/>
              <a:buChar char="■"/>
              <a:defRPr>
                <a:solidFill>
                  <a:srgbClr val="606060"/>
                </a:solidFill>
                <a:latin typeface="Noto Sans Light"/>
                <a:ea typeface="Noto Sans Light"/>
                <a:cs typeface="Noto Sans Light"/>
                <a:sym typeface="Noto Sans Light"/>
              </a:defRPr>
            </a:lvl9pPr>
          </a:lstStyle>
          <a:p/>
        </p:txBody>
      </p:sp>
      <p:sp>
        <p:nvSpPr>
          <p:cNvPr id="108" name="Google Shape;108;p22"/>
          <p:cNvSpPr txBox="1"/>
          <p:nvPr>
            <p:ph idx="12" type="sldNum"/>
          </p:nvPr>
        </p:nvSpPr>
        <p:spPr>
          <a:xfrm>
            <a:off x="6787951" y="4749900"/>
            <a:ext cx="2213400" cy="393600"/>
          </a:xfrm>
          <a:prstGeom prst="rect">
            <a:avLst/>
          </a:prstGeom>
          <a:noFill/>
          <a:ln>
            <a:noFill/>
          </a:ln>
        </p:spPr>
        <p:txBody>
          <a:bodyPr anchorCtr="0" anchor="ctr" bIns="91425" lIns="91425" spcFirstLastPara="1" rIns="91425" wrap="square" tIns="91425">
            <a:normAutofit/>
          </a:bodyPr>
          <a:lstStyle>
            <a:lvl1pPr lvl="0" rtl="0" algn="r">
              <a:buNone/>
              <a:defRPr sz="800">
                <a:solidFill>
                  <a:srgbClr val="606060"/>
                </a:solidFill>
                <a:latin typeface="Noto Sans Light"/>
                <a:ea typeface="Noto Sans Light"/>
                <a:cs typeface="Noto Sans Light"/>
                <a:sym typeface="Noto Sans Light"/>
              </a:defRPr>
            </a:lvl1pPr>
            <a:lvl2pPr lvl="1" rtl="0" algn="r">
              <a:buNone/>
              <a:defRPr sz="800">
                <a:solidFill>
                  <a:srgbClr val="606060"/>
                </a:solidFill>
                <a:latin typeface="Noto Sans Light"/>
                <a:ea typeface="Noto Sans Light"/>
                <a:cs typeface="Noto Sans Light"/>
                <a:sym typeface="Noto Sans Light"/>
              </a:defRPr>
            </a:lvl2pPr>
            <a:lvl3pPr lvl="2" rtl="0" algn="r">
              <a:buNone/>
              <a:defRPr sz="800">
                <a:solidFill>
                  <a:srgbClr val="606060"/>
                </a:solidFill>
                <a:latin typeface="Noto Sans Light"/>
                <a:ea typeface="Noto Sans Light"/>
                <a:cs typeface="Noto Sans Light"/>
                <a:sym typeface="Noto Sans Light"/>
              </a:defRPr>
            </a:lvl3pPr>
            <a:lvl4pPr lvl="3" rtl="0" algn="r">
              <a:buNone/>
              <a:defRPr sz="800">
                <a:solidFill>
                  <a:srgbClr val="606060"/>
                </a:solidFill>
                <a:latin typeface="Noto Sans Light"/>
                <a:ea typeface="Noto Sans Light"/>
                <a:cs typeface="Noto Sans Light"/>
                <a:sym typeface="Noto Sans Light"/>
              </a:defRPr>
            </a:lvl4pPr>
            <a:lvl5pPr lvl="4" rtl="0" algn="r">
              <a:buNone/>
              <a:defRPr sz="800">
                <a:solidFill>
                  <a:srgbClr val="606060"/>
                </a:solidFill>
                <a:latin typeface="Noto Sans Light"/>
                <a:ea typeface="Noto Sans Light"/>
                <a:cs typeface="Noto Sans Light"/>
                <a:sym typeface="Noto Sans Light"/>
              </a:defRPr>
            </a:lvl5pPr>
            <a:lvl6pPr lvl="5" rtl="0" algn="r">
              <a:buNone/>
              <a:defRPr sz="800">
                <a:solidFill>
                  <a:srgbClr val="606060"/>
                </a:solidFill>
                <a:latin typeface="Noto Sans Light"/>
                <a:ea typeface="Noto Sans Light"/>
                <a:cs typeface="Noto Sans Light"/>
                <a:sym typeface="Noto Sans Light"/>
              </a:defRPr>
            </a:lvl6pPr>
            <a:lvl7pPr lvl="6" rtl="0" algn="r">
              <a:buNone/>
              <a:defRPr sz="800">
                <a:solidFill>
                  <a:srgbClr val="606060"/>
                </a:solidFill>
                <a:latin typeface="Noto Sans Light"/>
                <a:ea typeface="Noto Sans Light"/>
                <a:cs typeface="Noto Sans Light"/>
                <a:sym typeface="Noto Sans Light"/>
              </a:defRPr>
            </a:lvl7pPr>
            <a:lvl8pPr lvl="7" rtl="0" algn="r">
              <a:buNone/>
              <a:defRPr sz="800">
                <a:solidFill>
                  <a:srgbClr val="606060"/>
                </a:solidFill>
                <a:latin typeface="Noto Sans Light"/>
                <a:ea typeface="Noto Sans Light"/>
                <a:cs typeface="Noto Sans Light"/>
                <a:sym typeface="Noto Sans Light"/>
              </a:defRPr>
            </a:lvl8pPr>
            <a:lvl9pPr lvl="8" rtl="0" algn="r">
              <a:buNone/>
              <a:defRPr sz="800">
                <a:solidFill>
                  <a:srgbClr val="606060"/>
                </a:solidFill>
                <a:latin typeface="Noto Sans Light"/>
                <a:ea typeface="Noto Sans Light"/>
                <a:cs typeface="Noto Sans Light"/>
                <a:sym typeface="Noto Sans Light"/>
              </a:defRPr>
            </a:lvl9pPr>
          </a:lstStyle>
          <a:p>
            <a:pPr indent="0" lvl="0" marL="0" rtl="0" algn="r">
              <a:spcBef>
                <a:spcPts val="0"/>
              </a:spcBef>
              <a:spcAft>
                <a:spcPts val="0"/>
              </a:spcAft>
              <a:buNone/>
            </a:pPr>
            <a:r>
              <a:rPr lang="en"/>
              <a:t>lecturio.com |</a:t>
            </a:r>
            <a:r>
              <a:rPr lang="en">
                <a:solidFill>
                  <a:srgbClr val="000000"/>
                </a:solidFill>
                <a:latin typeface="Arial"/>
                <a:ea typeface="Arial"/>
                <a:cs typeface="Arial"/>
                <a:sym typeface="Arial"/>
              </a:rPr>
              <a:t> </a:t>
            </a:r>
            <a:r>
              <a:rPr lang="en"/>
              <a:t>Page </a:t>
            </a: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08" name="Shape 208"/>
        <p:cNvGrpSpPr/>
        <p:nvPr/>
      </p:nvGrpSpPr>
      <p:grpSpPr>
        <a:xfrm>
          <a:off x="0" y="0"/>
          <a:ext cx="0" cy="0"/>
          <a:chOff x="0" y="0"/>
          <a:chExt cx="0" cy="0"/>
        </a:xfrm>
      </p:grpSpPr>
      <p:sp>
        <p:nvSpPr>
          <p:cNvPr id="209" name="Google Shape;209;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xml"/><Relationship Id="rId3" Type="http://schemas.openxmlformats.org/officeDocument/2006/relationships/image" Target="../media/image34.png"/><Relationship Id="rId4" Type="http://schemas.openxmlformats.org/officeDocument/2006/relationships/image" Target="../media/image5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xml"/><Relationship Id="rId3" Type="http://schemas.openxmlformats.org/officeDocument/2006/relationships/image" Target="../media/image88.png"/><Relationship Id="rId4" Type="http://schemas.openxmlformats.org/officeDocument/2006/relationships/image" Target="../media/image70.png"/><Relationship Id="rId5" Type="http://schemas.openxmlformats.org/officeDocument/2006/relationships/image" Target="../media/image6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Relationship Id="rId3" Type="http://schemas.openxmlformats.org/officeDocument/2006/relationships/image" Target="../media/image68.png"/><Relationship Id="rId4" Type="http://schemas.openxmlformats.org/officeDocument/2006/relationships/image" Target="../media/image85.png"/><Relationship Id="rId5" Type="http://schemas.openxmlformats.org/officeDocument/2006/relationships/image" Target="../media/image7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 Id="rId3" Type="http://schemas.openxmlformats.org/officeDocument/2006/relationships/image" Target="../media/image74.png"/><Relationship Id="rId4" Type="http://schemas.openxmlformats.org/officeDocument/2006/relationships/image" Target="../media/image8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3.xml"/><Relationship Id="rId3" Type="http://schemas.openxmlformats.org/officeDocument/2006/relationships/image" Target="../media/image78.png"/><Relationship Id="rId4" Type="http://schemas.openxmlformats.org/officeDocument/2006/relationships/image" Target="../media/image80.png"/><Relationship Id="rId5" Type="http://schemas.openxmlformats.org/officeDocument/2006/relationships/image" Target="../media/image9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4.xml"/><Relationship Id="rId3" Type="http://schemas.openxmlformats.org/officeDocument/2006/relationships/image" Target="../media/image87.png"/><Relationship Id="rId4" Type="http://schemas.openxmlformats.org/officeDocument/2006/relationships/image" Target="../media/image84.png"/><Relationship Id="rId5" Type="http://schemas.openxmlformats.org/officeDocument/2006/relationships/image" Target="../media/image90.png"/><Relationship Id="rId6" Type="http://schemas.openxmlformats.org/officeDocument/2006/relationships/image" Target="../media/image7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5.xml"/><Relationship Id="rId3" Type="http://schemas.openxmlformats.org/officeDocument/2006/relationships/image" Target="../media/image82.png"/><Relationship Id="rId4" Type="http://schemas.openxmlformats.org/officeDocument/2006/relationships/image" Target="../media/image8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8.xml"/><Relationship Id="rId3" Type="http://schemas.openxmlformats.org/officeDocument/2006/relationships/hyperlink" Target="https://www.zotero.org/google-docs/?3iyHE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9.xml"/><Relationship Id="rId3" Type="http://schemas.openxmlformats.org/officeDocument/2006/relationships/image" Target="../media/image139.png"/><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xml"/><Relationship Id="rId3" Type="http://schemas.openxmlformats.org/officeDocument/2006/relationships/image" Target="../media/image95.png"/><Relationship Id="rId4" Type="http://schemas.openxmlformats.org/officeDocument/2006/relationships/image" Target="../media/image9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2.xml"/><Relationship Id="rId3" Type="http://schemas.openxmlformats.org/officeDocument/2006/relationships/image" Target="../media/image136.png"/><Relationship Id="rId4" Type="http://schemas.openxmlformats.org/officeDocument/2006/relationships/image" Target="../media/image140.png"/><Relationship Id="rId5" Type="http://schemas.openxmlformats.org/officeDocument/2006/relationships/image" Target="../media/image132.png"/><Relationship Id="rId6" Type="http://schemas.openxmlformats.org/officeDocument/2006/relationships/image" Target="../media/image137.png"/><Relationship Id="rId7" Type="http://schemas.openxmlformats.org/officeDocument/2006/relationships/image" Target="../media/image1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3.xml"/><Relationship Id="rId3" Type="http://schemas.openxmlformats.org/officeDocument/2006/relationships/image" Target="../media/image106.png"/><Relationship Id="rId4" Type="http://schemas.openxmlformats.org/officeDocument/2006/relationships/hyperlink" Target="https://www.zotero.org/google-docs/?3iyHEg"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4.xml"/><Relationship Id="rId3" Type="http://schemas.openxmlformats.org/officeDocument/2006/relationships/comments" Target="../comments/comment1.xml"/><Relationship Id="rId4" Type="http://schemas.openxmlformats.org/officeDocument/2006/relationships/image" Target="../media/image114.png"/><Relationship Id="rId5" Type="http://schemas.openxmlformats.org/officeDocument/2006/relationships/hyperlink" Target="https://www.zotero.org/google-docs/?3iyHEg"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7.xml"/><Relationship Id="rId3" Type="http://schemas.openxmlformats.org/officeDocument/2006/relationships/image" Target="../media/image9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8.xml"/><Relationship Id="rId3" Type="http://schemas.openxmlformats.org/officeDocument/2006/relationships/image" Target="../media/image1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xml"/><Relationship Id="rId3" Type="http://schemas.openxmlformats.org/officeDocument/2006/relationships/image" Target="../media/image2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0.xml"/><Relationship Id="rId3" Type="http://schemas.openxmlformats.org/officeDocument/2006/relationships/image" Target="../media/image1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3.xml"/><Relationship Id="rId3" Type="http://schemas.openxmlformats.org/officeDocument/2006/relationships/image" Target="../media/image9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4.xml"/><Relationship Id="rId3" Type="http://schemas.openxmlformats.org/officeDocument/2006/relationships/image" Target="../media/image9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5.xml"/><Relationship Id="rId3" Type="http://schemas.openxmlformats.org/officeDocument/2006/relationships/image" Target="../media/image10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6.xml"/><Relationship Id="rId3" Type="http://schemas.openxmlformats.org/officeDocument/2006/relationships/image" Target="../media/image10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7.xml"/><Relationship Id="rId3" Type="http://schemas.openxmlformats.org/officeDocument/2006/relationships/image" Target="../media/image9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8.xml"/><Relationship Id="rId3" Type="http://schemas.openxmlformats.org/officeDocument/2006/relationships/image" Target="../media/image9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9.xml"/><Relationship Id="rId3" Type="http://schemas.openxmlformats.org/officeDocument/2006/relationships/image" Target="../media/image1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0.xml"/><Relationship Id="rId3" Type="http://schemas.openxmlformats.org/officeDocument/2006/relationships/image" Target="../media/image10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1.xml"/><Relationship Id="rId3" Type="http://schemas.openxmlformats.org/officeDocument/2006/relationships/image" Target="../media/image1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3.xml"/><Relationship Id="rId3" Type="http://schemas.openxmlformats.org/officeDocument/2006/relationships/image" Target="../media/image9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5.xml"/><Relationship Id="rId3" Type="http://schemas.openxmlformats.org/officeDocument/2006/relationships/image" Target="../media/image82.png"/><Relationship Id="rId4" Type="http://schemas.openxmlformats.org/officeDocument/2006/relationships/image" Target="../media/image8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6.xml"/><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9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7.xml"/><Relationship Id="rId3" Type="http://schemas.openxmlformats.org/officeDocument/2006/relationships/image" Target="../media/image98.png"/><Relationship Id="rId4" Type="http://schemas.openxmlformats.org/officeDocument/2006/relationships/image" Target="../media/image11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8.xml"/><Relationship Id="rId3" Type="http://schemas.openxmlformats.org/officeDocument/2006/relationships/image" Target="../media/image80.png"/><Relationship Id="rId4" Type="http://schemas.openxmlformats.org/officeDocument/2006/relationships/image" Target="../media/image108.png"/><Relationship Id="rId5" Type="http://schemas.openxmlformats.org/officeDocument/2006/relationships/image" Target="../media/image9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9.xml"/><Relationship Id="rId3" Type="http://schemas.openxmlformats.org/officeDocument/2006/relationships/image" Target="../media/image98.png"/><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0.xml"/><Relationship Id="rId3" Type="http://schemas.openxmlformats.org/officeDocument/2006/relationships/image" Target="../media/image98.png"/><Relationship Id="rId4" Type="http://schemas.openxmlformats.org/officeDocument/2006/relationships/image" Target="../media/image11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1.xml"/><Relationship Id="rId3" Type="http://schemas.openxmlformats.org/officeDocument/2006/relationships/image" Target="../media/image98.png"/><Relationship Id="rId4" Type="http://schemas.openxmlformats.org/officeDocument/2006/relationships/image" Target="../media/image11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2.xml"/><Relationship Id="rId3" Type="http://schemas.openxmlformats.org/officeDocument/2006/relationships/image" Target="../media/image98.png"/><Relationship Id="rId4" Type="http://schemas.openxmlformats.org/officeDocument/2006/relationships/image" Target="../media/image122.jpg"/><Relationship Id="rId5" Type="http://schemas.openxmlformats.org/officeDocument/2006/relationships/image" Target="../media/image135.jpg"/><Relationship Id="rId6" Type="http://schemas.openxmlformats.org/officeDocument/2006/relationships/image" Target="../media/image128.jpg"/></Relationships>
</file>

<file path=ppt/slides/_rels/slide53.xml.rels><?xml version="1.0" encoding="UTF-8" standalone="yes"?><Relationships xmlns="http://schemas.openxmlformats.org/package/2006/relationships"><Relationship Id="rId11" Type="http://schemas.openxmlformats.org/officeDocument/2006/relationships/image" Target="../media/image123.jpg"/><Relationship Id="rId10" Type="http://schemas.openxmlformats.org/officeDocument/2006/relationships/image" Target="../media/image121.png"/><Relationship Id="rId13" Type="http://schemas.openxmlformats.org/officeDocument/2006/relationships/image" Target="../media/image120.png"/><Relationship Id="rId12" Type="http://schemas.openxmlformats.org/officeDocument/2006/relationships/image" Target="../media/image131.png"/><Relationship Id="rId1" Type="http://schemas.openxmlformats.org/officeDocument/2006/relationships/slideLayout" Target="../slideLayouts/slideLayout35.xml"/><Relationship Id="rId2" Type="http://schemas.openxmlformats.org/officeDocument/2006/relationships/notesSlide" Target="../notesSlides/notesSlide53.xml"/><Relationship Id="rId3" Type="http://schemas.openxmlformats.org/officeDocument/2006/relationships/image" Target="../media/image118.jpg"/><Relationship Id="rId4" Type="http://schemas.openxmlformats.org/officeDocument/2006/relationships/image" Target="../media/image109.png"/><Relationship Id="rId9" Type="http://schemas.openxmlformats.org/officeDocument/2006/relationships/image" Target="../media/image127.png"/><Relationship Id="rId15" Type="http://schemas.openxmlformats.org/officeDocument/2006/relationships/image" Target="../media/image98.png"/><Relationship Id="rId14" Type="http://schemas.openxmlformats.org/officeDocument/2006/relationships/image" Target="../media/image125.png"/><Relationship Id="rId5" Type="http://schemas.openxmlformats.org/officeDocument/2006/relationships/image" Target="../media/image112.png"/><Relationship Id="rId6" Type="http://schemas.openxmlformats.org/officeDocument/2006/relationships/image" Target="../media/image117.png"/><Relationship Id="rId7" Type="http://schemas.openxmlformats.org/officeDocument/2006/relationships/image" Target="../media/image116.png"/><Relationship Id="rId8" Type="http://schemas.openxmlformats.org/officeDocument/2006/relationships/image" Target="../media/image11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5.xml"/><Relationship Id="rId3" Type="http://schemas.openxmlformats.org/officeDocument/2006/relationships/image" Target="../media/image129.png"/><Relationship Id="rId4" Type="http://schemas.openxmlformats.org/officeDocument/2006/relationships/hyperlink" Target="mailto:institutions@lecturio.com" TargetMode="External"/><Relationship Id="rId5" Type="http://schemas.openxmlformats.org/officeDocument/2006/relationships/image" Target="../media/image130.png"/><Relationship Id="rId6" Type="http://schemas.openxmlformats.org/officeDocument/2006/relationships/image" Target="../media/image12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xml"/><Relationship Id="rId3" Type="http://schemas.openxmlformats.org/officeDocument/2006/relationships/image" Target="../media/image62.png"/><Relationship Id="rId4" Type="http://schemas.openxmlformats.org/officeDocument/2006/relationships/image" Target="../media/image60.png"/><Relationship Id="rId9" Type="http://schemas.openxmlformats.org/officeDocument/2006/relationships/image" Target="../media/image75.png"/><Relationship Id="rId5" Type="http://schemas.openxmlformats.org/officeDocument/2006/relationships/image" Target="../media/image72.png"/><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7.xml"/><Relationship Id="rId3" Type="http://schemas.openxmlformats.org/officeDocument/2006/relationships/image" Target="../media/image68.png"/><Relationship Id="rId4" Type="http://schemas.openxmlformats.org/officeDocument/2006/relationships/image" Target="../media/image65.png"/><Relationship Id="rId5" Type="http://schemas.openxmlformats.org/officeDocument/2006/relationships/image" Target="../media/image74.png"/><Relationship Id="rId6" Type="http://schemas.openxmlformats.org/officeDocument/2006/relationships/image" Target="../media/image6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 Id="rId3" Type="http://schemas.openxmlformats.org/officeDocument/2006/relationships/image" Target="../media/image68.png"/><Relationship Id="rId4" Type="http://schemas.openxmlformats.org/officeDocument/2006/relationships/image" Target="../media/image8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 Id="rId3" Type="http://schemas.openxmlformats.org/officeDocument/2006/relationships/image" Target="../media/image71.png"/><Relationship Id="rId4"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67"/>
          <p:cNvSpPr txBox="1"/>
          <p:nvPr>
            <p:ph type="title"/>
          </p:nvPr>
        </p:nvSpPr>
        <p:spPr>
          <a:xfrm>
            <a:off x="720000" y="1553250"/>
            <a:ext cx="4819200" cy="2037000"/>
          </a:xfrm>
          <a:prstGeom prst="rect">
            <a:avLst/>
          </a:prstGeom>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lang="en" sz="3000"/>
              <a:t>Save Time, Boost Scores</a:t>
            </a:r>
            <a:br>
              <a:rPr lang="en" sz="3000"/>
            </a:br>
            <a:endParaRPr sz="3000"/>
          </a:p>
          <a:p>
            <a:pPr indent="0" lvl="0" marL="0" rtl="0" algn="l">
              <a:lnSpc>
                <a:spcPct val="115000"/>
              </a:lnSpc>
              <a:spcBef>
                <a:spcPts val="1000"/>
              </a:spcBef>
              <a:spcAft>
                <a:spcPts val="1000"/>
              </a:spcAft>
              <a:buNone/>
            </a:pPr>
            <a:r>
              <a:rPr lang="en" sz="2000">
                <a:solidFill>
                  <a:srgbClr val="253650"/>
                </a:solidFill>
              </a:rPr>
              <a:t>Practical Guidance for Health Professions Educators</a:t>
            </a:r>
            <a:endParaRPr b="0" sz="1600">
              <a:solidFill>
                <a:srgbClr val="253650"/>
              </a:solidFill>
            </a:endParaRPr>
          </a:p>
        </p:txBody>
      </p:sp>
      <p:pic>
        <p:nvPicPr>
          <p:cNvPr id="325" name="Google Shape;325;p67"/>
          <p:cNvPicPr preferRelativeResize="0"/>
          <p:nvPr/>
        </p:nvPicPr>
        <p:blipFill rotWithShape="1">
          <a:blip r:embed="rId3">
            <a:alphaModFix/>
          </a:blip>
          <a:srcRect b="0" l="0" r="60514" t="0"/>
          <a:stretch/>
        </p:blipFill>
        <p:spPr>
          <a:xfrm>
            <a:off x="720000" y="892325"/>
            <a:ext cx="2505702" cy="418275"/>
          </a:xfrm>
          <a:prstGeom prst="rect">
            <a:avLst/>
          </a:prstGeom>
          <a:noFill/>
          <a:ln>
            <a:noFill/>
          </a:ln>
        </p:spPr>
      </p:pic>
      <p:pic>
        <p:nvPicPr>
          <p:cNvPr id="326" name="Google Shape;326;p67"/>
          <p:cNvPicPr preferRelativeResize="0"/>
          <p:nvPr/>
        </p:nvPicPr>
        <p:blipFill>
          <a:blip r:embed="rId4">
            <a:alphaModFix/>
          </a:blip>
          <a:stretch>
            <a:fillRect/>
          </a:stretch>
        </p:blipFill>
        <p:spPr>
          <a:xfrm>
            <a:off x="5437775" y="1324375"/>
            <a:ext cx="3630876" cy="2714075"/>
          </a:xfrm>
          <a:prstGeom prst="rect">
            <a:avLst/>
          </a:prstGeom>
          <a:noFill/>
          <a:ln>
            <a:noFill/>
          </a:ln>
        </p:spPr>
      </p:pic>
    </p:spTree>
  </p:cSld>
  <p:clrMapOvr>
    <a:masterClrMapping/>
  </p:clrMapOvr>
  <p:transition spd="med">
    <p:push/>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76"/>
          <p:cNvSpPr/>
          <p:nvPr/>
        </p:nvSpPr>
        <p:spPr>
          <a:xfrm>
            <a:off x="0" y="2165900"/>
            <a:ext cx="9144000" cy="2977500"/>
          </a:xfrm>
          <a:prstGeom prst="rect">
            <a:avLst/>
          </a:prstGeom>
          <a:solidFill>
            <a:srgbClr val="F0F1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2" name="Google Shape;422;p76"/>
          <p:cNvPicPr preferRelativeResize="0"/>
          <p:nvPr/>
        </p:nvPicPr>
        <p:blipFill rotWithShape="1">
          <a:blip r:embed="rId3">
            <a:alphaModFix/>
          </a:blip>
          <a:srcRect b="0" l="-2120" r="2119" t="0"/>
          <a:stretch/>
        </p:blipFill>
        <p:spPr>
          <a:xfrm>
            <a:off x="1440350" y="1430099"/>
            <a:ext cx="7180001" cy="3884476"/>
          </a:xfrm>
          <a:prstGeom prst="rect">
            <a:avLst/>
          </a:prstGeom>
          <a:noFill/>
          <a:ln>
            <a:noFill/>
          </a:ln>
        </p:spPr>
      </p:pic>
      <p:grpSp>
        <p:nvGrpSpPr>
          <p:cNvPr id="423" name="Google Shape;423;p76"/>
          <p:cNvGrpSpPr/>
          <p:nvPr/>
        </p:nvGrpSpPr>
        <p:grpSpPr>
          <a:xfrm>
            <a:off x="6633475" y="1608125"/>
            <a:ext cx="1018124" cy="962700"/>
            <a:chOff x="6633475" y="1608125"/>
            <a:chExt cx="1018124" cy="962700"/>
          </a:xfrm>
        </p:grpSpPr>
        <p:sp>
          <p:nvSpPr>
            <p:cNvPr id="424" name="Google Shape;424;p76"/>
            <p:cNvSpPr/>
            <p:nvPr/>
          </p:nvSpPr>
          <p:spPr>
            <a:xfrm>
              <a:off x="6633475" y="1608125"/>
              <a:ext cx="962700" cy="962700"/>
            </a:xfrm>
            <a:prstGeom prst="ellipse">
              <a:avLst/>
            </a:prstGeom>
            <a:solidFill>
              <a:schemeClr val="lt1"/>
            </a:solidFill>
            <a:ln>
              <a:noFill/>
            </a:ln>
            <a:effectLst>
              <a:outerShdw blurRad="142875" rotWithShape="0" algn="bl">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5" name="Google Shape;425;p76"/>
            <p:cNvPicPr preferRelativeResize="0"/>
            <p:nvPr/>
          </p:nvPicPr>
          <p:blipFill>
            <a:blip r:embed="rId4">
              <a:alphaModFix/>
            </a:blip>
            <a:stretch>
              <a:fillRect/>
            </a:stretch>
          </p:blipFill>
          <p:spPr>
            <a:xfrm>
              <a:off x="6688889" y="1608125"/>
              <a:ext cx="962710" cy="962700"/>
            </a:xfrm>
            <a:prstGeom prst="rect">
              <a:avLst/>
            </a:prstGeom>
            <a:noFill/>
            <a:ln>
              <a:noFill/>
            </a:ln>
          </p:spPr>
        </p:pic>
      </p:grpSp>
      <p:pic>
        <p:nvPicPr>
          <p:cNvPr id="426" name="Google Shape;426;p76"/>
          <p:cNvPicPr preferRelativeResize="0"/>
          <p:nvPr/>
        </p:nvPicPr>
        <p:blipFill rotWithShape="1">
          <a:blip r:embed="rId5">
            <a:alphaModFix/>
          </a:blip>
          <a:srcRect b="0" l="0" r="0" t="0"/>
          <a:stretch/>
        </p:blipFill>
        <p:spPr>
          <a:xfrm>
            <a:off x="720000" y="592100"/>
            <a:ext cx="461700" cy="461700"/>
          </a:xfrm>
          <a:prstGeom prst="rect">
            <a:avLst/>
          </a:prstGeom>
          <a:noFill/>
          <a:ln>
            <a:noFill/>
          </a:ln>
        </p:spPr>
      </p:pic>
      <p:sp>
        <p:nvSpPr>
          <p:cNvPr id="427" name="Google Shape;427;p76"/>
          <p:cNvSpPr txBox="1"/>
          <p:nvPr>
            <p:ph idx="4294967295" type="title"/>
          </p:nvPr>
        </p:nvSpPr>
        <p:spPr>
          <a:xfrm>
            <a:off x="1283750" y="361250"/>
            <a:ext cx="4239000" cy="1416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Comprehensive Coverage of Clinical Skills </a:t>
            </a:r>
            <a:endParaRPr/>
          </a:p>
          <a:p>
            <a:pPr indent="0" lvl="0" marL="0" rtl="0" algn="l">
              <a:spcBef>
                <a:spcPts val="0"/>
              </a:spcBef>
              <a:spcAft>
                <a:spcPts val="0"/>
              </a:spcAft>
              <a:buNone/>
            </a:pPr>
            <a:r>
              <a:t/>
            </a:r>
            <a:endParaRPr b="0" sz="1800">
              <a:latin typeface="Noto Sans Medium"/>
              <a:ea typeface="Noto Sans Medium"/>
              <a:cs typeface="Noto Sans Medium"/>
              <a:sym typeface="Noto Sans Medium"/>
            </a:endParaRPr>
          </a:p>
          <a:p>
            <a:pPr indent="0" lvl="0" marL="0" rtl="0" algn="l">
              <a:spcBef>
                <a:spcPts val="0"/>
              </a:spcBef>
              <a:spcAft>
                <a:spcPts val="0"/>
              </a:spcAft>
              <a:buNone/>
            </a:pPr>
            <a:r>
              <a:t/>
            </a:r>
            <a:endParaRPr b="0" sz="1400">
              <a:latin typeface="Noto Sans Medium"/>
              <a:ea typeface="Noto Sans Medium"/>
              <a:cs typeface="Noto Sans Medium"/>
              <a:sym typeface="Noto Sans Medium"/>
            </a:endParaRPr>
          </a:p>
        </p:txBody>
      </p:sp>
    </p:spTree>
  </p:cSld>
  <p:clrMapOvr>
    <a:masterClrMapping/>
  </p:clrMapOvr>
  <p:transition spd="med">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422"/>
                                        </p:tgtEl>
                                        <p:attrNameLst>
                                          <p:attrName>style.visibility</p:attrName>
                                        </p:attrNameLst>
                                      </p:cBhvr>
                                      <p:to>
                                        <p:strVal val="visible"/>
                                      </p:to>
                                    </p:set>
                                    <p:anim calcmode="lin" valueType="num">
                                      <p:cBhvr additive="base">
                                        <p:cTn dur="400"/>
                                        <p:tgtEl>
                                          <p:spTgt spid="42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423"/>
                                        </p:tgtEl>
                                        <p:attrNameLst>
                                          <p:attrName>style.visibility</p:attrName>
                                        </p:attrNameLst>
                                      </p:cBhvr>
                                      <p:to>
                                        <p:strVal val="visible"/>
                                      </p:to>
                                    </p:set>
                                    <p:anim calcmode="lin" valueType="num">
                                      <p:cBhvr additive="base">
                                        <p:cTn dur="400"/>
                                        <p:tgtEl>
                                          <p:spTgt spid="42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77"/>
          <p:cNvSpPr/>
          <p:nvPr/>
        </p:nvSpPr>
        <p:spPr>
          <a:xfrm>
            <a:off x="0" y="2165900"/>
            <a:ext cx="9144000" cy="2977500"/>
          </a:xfrm>
          <a:prstGeom prst="rect">
            <a:avLst/>
          </a:prstGeom>
          <a:solidFill>
            <a:srgbClr val="F0F1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77"/>
          <p:cNvSpPr txBox="1"/>
          <p:nvPr>
            <p:ph idx="4294967295" type="title"/>
          </p:nvPr>
        </p:nvSpPr>
        <p:spPr>
          <a:xfrm>
            <a:off x="1283750" y="361250"/>
            <a:ext cx="4239000" cy="1416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Comprehensive Coverage of Clinical Skills </a:t>
            </a:r>
            <a:endParaRPr/>
          </a:p>
          <a:p>
            <a:pPr indent="0" lvl="0" marL="0" rtl="0" algn="l">
              <a:spcBef>
                <a:spcPts val="0"/>
              </a:spcBef>
              <a:spcAft>
                <a:spcPts val="0"/>
              </a:spcAft>
              <a:buNone/>
            </a:pPr>
            <a:r>
              <a:t/>
            </a:r>
            <a:endParaRPr b="0" sz="1800">
              <a:latin typeface="Noto Sans Medium"/>
              <a:ea typeface="Noto Sans Medium"/>
              <a:cs typeface="Noto Sans Medium"/>
              <a:sym typeface="Noto Sans Medium"/>
            </a:endParaRPr>
          </a:p>
          <a:p>
            <a:pPr indent="0" lvl="0" marL="0" rtl="0" algn="l">
              <a:spcBef>
                <a:spcPts val="0"/>
              </a:spcBef>
              <a:spcAft>
                <a:spcPts val="0"/>
              </a:spcAft>
              <a:buNone/>
            </a:pPr>
            <a:r>
              <a:t/>
            </a:r>
            <a:endParaRPr b="0" sz="1400">
              <a:latin typeface="Noto Sans Medium"/>
              <a:ea typeface="Noto Sans Medium"/>
              <a:cs typeface="Noto Sans Medium"/>
              <a:sym typeface="Noto Sans Medium"/>
            </a:endParaRPr>
          </a:p>
        </p:txBody>
      </p:sp>
      <p:pic>
        <p:nvPicPr>
          <p:cNvPr id="434" name="Google Shape;434;p77"/>
          <p:cNvPicPr preferRelativeResize="0"/>
          <p:nvPr/>
        </p:nvPicPr>
        <p:blipFill rotWithShape="1">
          <a:blip r:embed="rId3">
            <a:alphaModFix/>
          </a:blip>
          <a:srcRect b="0" l="0" r="0" t="0"/>
          <a:stretch/>
        </p:blipFill>
        <p:spPr>
          <a:xfrm>
            <a:off x="720000" y="592100"/>
            <a:ext cx="461700" cy="461700"/>
          </a:xfrm>
          <a:prstGeom prst="rect">
            <a:avLst/>
          </a:prstGeom>
          <a:noFill/>
          <a:ln>
            <a:noFill/>
          </a:ln>
        </p:spPr>
      </p:pic>
      <p:pic>
        <p:nvPicPr>
          <p:cNvPr id="435" name="Google Shape;435;p77"/>
          <p:cNvPicPr preferRelativeResize="0"/>
          <p:nvPr/>
        </p:nvPicPr>
        <p:blipFill rotWithShape="1">
          <a:blip r:embed="rId4">
            <a:alphaModFix/>
          </a:blip>
          <a:srcRect b="0" l="0" r="0" t="0"/>
          <a:stretch/>
        </p:blipFill>
        <p:spPr>
          <a:xfrm>
            <a:off x="1802175" y="1411750"/>
            <a:ext cx="6992927" cy="3783274"/>
          </a:xfrm>
          <a:prstGeom prst="rect">
            <a:avLst/>
          </a:prstGeom>
          <a:noFill/>
          <a:ln>
            <a:noFill/>
          </a:ln>
        </p:spPr>
      </p:pic>
      <p:grpSp>
        <p:nvGrpSpPr>
          <p:cNvPr id="436" name="Google Shape;436;p77"/>
          <p:cNvGrpSpPr/>
          <p:nvPr/>
        </p:nvGrpSpPr>
        <p:grpSpPr>
          <a:xfrm>
            <a:off x="6574500" y="1656025"/>
            <a:ext cx="962700" cy="962700"/>
            <a:chOff x="6574500" y="1656025"/>
            <a:chExt cx="962700" cy="962700"/>
          </a:xfrm>
        </p:grpSpPr>
        <p:sp>
          <p:nvSpPr>
            <p:cNvPr id="437" name="Google Shape;437;p77"/>
            <p:cNvSpPr/>
            <p:nvPr/>
          </p:nvSpPr>
          <p:spPr>
            <a:xfrm>
              <a:off x="6574500" y="1656025"/>
              <a:ext cx="962700" cy="962700"/>
            </a:xfrm>
            <a:prstGeom prst="ellipse">
              <a:avLst/>
            </a:prstGeom>
            <a:solidFill>
              <a:schemeClr val="lt1"/>
            </a:solidFill>
            <a:ln>
              <a:noFill/>
            </a:ln>
            <a:effectLst>
              <a:outerShdw blurRad="142875" rotWithShape="0" algn="bl">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8" name="Google Shape;438;p77"/>
            <p:cNvPicPr preferRelativeResize="0"/>
            <p:nvPr/>
          </p:nvPicPr>
          <p:blipFill rotWithShape="1">
            <a:blip r:embed="rId5">
              <a:alphaModFix/>
            </a:blip>
            <a:srcRect b="0" l="0" r="0" t="0"/>
            <a:stretch/>
          </p:blipFill>
          <p:spPr>
            <a:xfrm>
              <a:off x="6602212" y="1683738"/>
              <a:ext cx="907275" cy="907275"/>
            </a:xfrm>
            <a:prstGeom prst="rect">
              <a:avLst/>
            </a:prstGeom>
            <a:noFill/>
            <a:ln>
              <a:noFill/>
            </a:ln>
          </p:spPr>
        </p:pic>
      </p:grpSp>
    </p:spTree>
  </p:cSld>
  <p:clrMapOvr>
    <a:masterClrMapping/>
  </p:clrMapOvr>
  <p:transition spd="med">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435"/>
                                        </p:tgtEl>
                                        <p:attrNameLst>
                                          <p:attrName>style.visibility</p:attrName>
                                        </p:attrNameLst>
                                      </p:cBhvr>
                                      <p:to>
                                        <p:strVal val="visible"/>
                                      </p:to>
                                    </p:set>
                                    <p:anim calcmode="lin" valueType="num">
                                      <p:cBhvr additive="base">
                                        <p:cTn dur="400"/>
                                        <p:tgtEl>
                                          <p:spTgt spid="43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436"/>
                                        </p:tgtEl>
                                        <p:attrNameLst>
                                          <p:attrName>style.visibility</p:attrName>
                                        </p:attrNameLst>
                                      </p:cBhvr>
                                      <p:to>
                                        <p:strVal val="visible"/>
                                      </p:to>
                                    </p:set>
                                    <p:anim calcmode="lin" valueType="num">
                                      <p:cBhvr additive="base">
                                        <p:cTn dur="400"/>
                                        <p:tgtEl>
                                          <p:spTgt spid="43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78"/>
          <p:cNvSpPr/>
          <p:nvPr/>
        </p:nvSpPr>
        <p:spPr>
          <a:xfrm>
            <a:off x="0" y="2165900"/>
            <a:ext cx="9144000" cy="2977500"/>
          </a:xfrm>
          <a:prstGeom prst="rect">
            <a:avLst/>
          </a:prstGeom>
          <a:solidFill>
            <a:srgbClr val="F0F1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78"/>
          <p:cNvSpPr txBox="1"/>
          <p:nvPr>
            <p:ph idx="4294967295" type="title"/>
          </p:nvPr>
        </p:nvSpPr>
        <p:spPr>
          <a:xfrm>
            <a:off x="1310050" y="361250"/>
            <a:ext cx="4070100" cy="1293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Clinical Cases to Practice Application of Learned Concepts</a:t>
            </a:r>
            <a:endParaRPr/>
          </a:p>
        </p:txBody>
      </p:sp>
      <p:sp>
        <p:nvSpPr>
          <p:cNvPr id="445" name="Google Shape;445;p78"/>
          <p:cNvSpPr txBox="1"/>
          <p:nvPr>
            <p:ph idx="4294967295" type="body"/>
          </p:nvPr>
        </p:nvSpPr>
        <p:spPr>
          <a:xfrm>
            <a:off x="1217350" y="2403650"/>
            <a:ext cx="3021900" cy="1827600"/>
          </a:xfrm>
          <a:prstGeom prst="rect">
            <a:avLst/>
          </a:prstGeom>
        </p:spPr>
        <p:txBody>
          <a:bodyPr anchorCtr="0" anchor="t" bIns="91425" lIns="91425" spcFirstLastPara="1" rIns="91425" wrap="square" tIns="91425">
            <a:spAutoFit/>
          </a:bodyPr>
          <a:lstStyle/>
          <a:p>
            <a:pPr indent="-317500" lvl="0" marL="457200" rtl="0" algn="l">
              <a:spcBef>
                <a:spcPts val="1200"/>
              </a:spcBef>
              <a:spcAft>
                <a:spcPts val="0"/>
              </a:spcAft>
              <a:buClr>
                <a:srgbClr val="606060"/>
              </a:buClr>
              <a:buSzPts val="1400"/>
              <a:buFont typeface="Noto Sans Light"/>
              <a:buChar char="●"/>
            </a:pPr>
            <a:r>
              <a:rPr lang="en"/>
              <a:t>Real-life clinical scenarios</a:t>
            </a:r>
            <a:endParaRPr/>
          </a:p>
          <a:p>
            <a:pPr indent="-317500" lvl="0" marL="457200" rtl="0" algn="l">
              <a:spcBef>
                <a:spcPts val="1200"/>
              </a:spcBef>
              <a:spcAft>
                <a:spcPts val="0"/>
              </a:spcAft>
              <a:buClr>
                <a:srgbClr val="606060"/>
              </a:buClr>
              <a:buSzPts val="1400"/>
              <a:buFont typeface="Noto Sans Light"/>
              <a:buChar char="●"/>
            </a:pPr>
            <a:r>
              <a:rPr lang="en"/>
              <a:t>Automated feedback</a:t>
            </a:r>
            <a:endParaRPr/>
          </a:p>
          <a:p>
            <a:pPr indent="-317500" lvl="0" marL="457200" rtl="0" algn="l">
              <a:spcBef>
                <a:spcPts val="1000"/>
              </a:spcBef>
              <a:spcAft>
                <a:spcPts val="0"/>
              </a:spcAft>
              <a:buClr>
                <a:srgbClr val="606060"/>
              </a:buClr>
              <a:buSzPts val="1400"/>
              <a:buFont typeface="Noto Sans Light"/>
              <a:buChar char="●"/>
            </a:pPr>
            <a:r>
              <a:rPr lang="en"/>
              <a:t>Linked videos</a:t>
            </a:r>
            <a:endParaRPr/>
          </a:p>
          <a:p>
            <a:pPr indent="-317500" lvl="0" marL="457200" rtl="0" algn="l">
              <a:spcBef>
                <a:spcPts val="1200"/>
              </a:spcBef>
              <a:spcAft>
                <a:spcPts val="1000"/>
              </a:spcAft>
              <a:buClr>
                <a:srgbClr val="606060"/>
              </a:buClr>
              <a:buSzPts val="1400"/>
              <a:buFont typeface="Noto Sans Light"/>
              <a:buChar char="●"/>
            </a:pPr>
            <a:r>
              <a:rPr lang="en"/>
              <a:t>Use for self-directed learning or exams</a:t>
            </a:r>
            <a:endParaRPr/>
          </a:p>
        </p:txBody>
      </p:sp>
      <p:pic>
        <p:nvPicPr>
          <p:cNvPr id="446" name="Google Shape;446;p78"/>
          <p:cNvPicPr preferRelativeResize="0"/>
          <p:nvPr/>
        </p:nvPicPr>
        <p:blipFill rotWithShape="1">
          <a:blip r:embed="rId3">
            <a:alphaModFix/>
          </a:blip>
          <a:srcRect b="0" l="0" r="0" t="0"/>
          <a:stretch/>
        </p:blipFill>
        <p:spPr>
          <a:xfrm>
            <a:off x="720000" y="592100"/>
            <a:ext cx="461700" cy="461700"/>
          </a:xfrm>
          <a:prstGeom prst="rect">
            <a:avLst/>
          </a:prstGeom>
          <a:noFill/>
          <a:ln>
            <a:noFill/>
          </a:ln>
        </p:spPr>
      </p:pic>
      <p:pic>
        <p:nvPicPr>
          <p:cNvPr id="447" name="Google Shape;447;p78"/>
          <p:cNvPicPr preferRelativeResize="0"/>
          <p:nvPr/>
        </p:nvPicPr>
        <p:blipFill>
          <a:blip r:embed="rId4">
            <a:alphaModFix/>
          </a:blip>
          <a:stretch>
            <a:fillRect/>
          </a:stretch>
        </p:blipFill>
        <p:spPr>
          <a:xfrm>
            <a:off x="4359425" y="1312513"/>
            <a:ext cx="4498053" cy="2973811"/>
          </a:xfrm>
          <a:prstGeom prst="rect">
            <a:avLst/>
          </a:prstGeom>
          <a:noFill/>
          <a:ln>
            <a:noFill/>
          </a:ln>
        </p:spPr>
      </p:pic>
    </p:spTree>
  </p:cSld>
  <p:clrMapOvr>
    <a:masterClrMapping/>
  </p:clrMapOvr>
  <p:transition spd="med">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445"/>
                                        </p:tgtEl>
                                        <p:attrNameLst>
                                          <p:attrName>style.visibility</p:attrName>
                                        </p:attrNameLst>
                                      </p:cBhvr>
                                      <p:to>
                                        <p:strVal val="visible"/>
                                      </p:to>
                                    </p:set>
                                    <p:anim calcmode="lin" valueType="num">
                                      <p:cBhvr additive="base">
                                        <p:cTn dur="400"/>
                                        <p:tgtEl>
                                          <p:spTgt spid="44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2">
                                  <p:stCondLst>
                                    <p:cond delay="0"/>
                                  </p:stCondLst>
                                  <p:childTnLst>
                                    <p:set>
                                      <p:cBhvr>
                                        <p:cTn dur="1" fill="hold">
                                          <p:stCondLst>
                                            <p:cond delay="0"/>
                                          </p:stCondLst>
                                        </p:cTn>
                                        <p:tgtEl>
                                          <p:spTgt spid="447"/>
                                        </p:tgtEl>
                                        <p:attrNameLst>
                                          <p:attrName>style.visibility</p:attrName>
                                        </p:attrNameLst>
                                      </p:cBhvr>
                                      <p:to>
                                        <p:strVal val="visible"/>
                                      </p:to>
                                    </p:set>
                                    <p:anim calcmode="lin" valueType="num">
                                      <p:cBhvr additive="base">
                                        <p:cTn dur="400"/>
                                        <p:tgtEl>
                                          <p:spTgt spid="44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79"/>
          <p:cNvSpPr/>
          <p:nvPr/>
        </p:nvSpPr>
        <p:spPr>
          <a:xfrm>
            <a:off x="0" y="2165900"/>
            <a:ext cx="9144000" cy="2977500"/>
          </a:xfrm>
          <a:prstGeom prst="rect">
            <a:avLst/>
          </a:prstGeom>
          <a:solidFill>
            <a:srgbClr val="F0F1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79"/>
          <p:cNvSpPr txBox="1"/>
          <p:nvPr>
            <p:ph idx="4294967295" type="title"/>
          </p:nvPr>
        </p:nvSpPr>
        <p:spPr>
          <a:xfrm>
            <a:off x="1301625" y="555100"/>
            <a:ext cx="3915000" cy="1333500"/>
          </a:xfrm>
          <a:prstGeom prst="rect">
            <a:avLst/>
          </a:prstGeom>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t>Detailed Learning Paths</a:t>
            </a:r>
            <a:endParaRPr/>
          </a:p>
          <a:p>
            <a:pPr indent="0" lvl="0" marL="0" rtl="0" algn="l">
              <a:lnSpc>
                <a:spcPct val="115000"/>
              </a:lnSpc>
              <a:spcBef>
                <a:spcPts val="1000"/>
              </a:spcBef>
              <a:spcAft>
                <a:spcPts val="1000"/>
              </a:spcAft>
              <a:buNone/>
            </a:pPr>
            <a:r>
              <a:rPr b="0" lang="en" sz="1800">
                <a:latin typeface="Noto Sans Medium"/>
                <a:ea typeface="Noto Sans Medium"/>
                <a:cs typeface="Noto Sans Medium"/>
                <a:sym typeface="Noto Sans Medium"/>
              </a:rPr>
              <a:t>for USMLE</a:t>
            </a:r>
            <a:r>
              <a:rPr b="0" baseline="30000" lang="en" sz="1800">
                <a:latin typeface="Noto Sans Medium"/>
                <a:ea typeface="Noto Sans Medium"/>
                <a:cs typeface="Noto Sans Medium"/>
                <a:sym typeface="Noto Sans Medium"/>
              </a:rPr>
              <a:t>®</a:t>
            </a:r>
            <a:r>
              <a:rPr b="0" lang="en" sz="1800">
                <a:latin typeface="Noto Sans Medium"/>
                <a:ea typeface="Noto Sans Medium"/>
                <a:cs typeface="Noto Sans Medium"/>
                <a:sym typeface="Noto Sans Medium"/>
              </a:rPr>
              <a:t> Step 1, 2, NBME Subject Exams, NP, NGN &amp; More</a:t>
            </a:r>
            <a:endParaRPr b="0" sz="1800">
              <a:latin typeface="Noto Sans Medium"/>
              <a:ea typeface="Noto Sans Medium"/>
              <a:cs typeface="Noto Sans Medium"/>
              <a:sym typeface="Noto Sans Medium"/>
            </a:endParaRPr>
          </a:p>
        </p:txBody>
      </p:sp>
      <p:sp>
        <p:nvSpPr>
          <p:cNvPr id="454" name="Google Shape;454;p79"/>
          <p:cNvSpPr txBox="1"/>
          <p:nvPr>
            <p:ph idx="4294967295" type="body"/>
          </p:nvPr>
        </p:nvSpPr>
        <p:spPr>
          <a:xfrm>
            <a:off x="1217350" y="2403650"/>
            <a:ext cx="3021900" cy="1297500"/>
          </a:xfrm>
          <a:prstGeom prst="rect">
            <a:avLst/>
          </a:prstGeom>
        </p:spPr>
        <p:txBody>
          <a:bodyPr anchorCtr="0" anchor="t" bIns="91425" lIns="91425" spcFirstLastPara="1" rIns="91425" wrap="square" tIns="91425">
            <a:spAutoFit/>
          </a:bodyPr>
          <a:lstStyle/>
          <a:p>
            <a:pPr indent="-317500" lvl="0" marL="457200" rtl="0" algn="l">
              <a:spcBef>
                <a:spcPts val="1200"/>
              </a:spcBef>
              <a:spcAft>
                <a:spcPts val="0"/>
              </a:spcAft>
              <a:buClr>
                <a:srgbClr val="606060"/>
              </a:buClr>
              <a:buSzPts val="1400"/>
              <a:buFont typeface="Noto Sans Light"/>
              <a:buChar char="●"/>
            </a:pPr>
            <a:r>
              <a:rPr lang="en"/>
              <a:t>Learning Paths combine</a:t>
            </a:r>
            <a:br>
              <a:rPr lang="en"/>
            </a:br>
            <a:r>
              <a:rPr lang="en"/>
              <a:t>video and Qbank blocks</a:t>
            </a:r>
            <a:endParaRPr/>
          </a:p>
          <a:p>
            <a:pPr indent="-317500" lvl="0" marL="457200" rtl="0" algn="l">
              <a:spcBef>
                <a:spcPts val="1200"/>
              </a:spcBef>
              <a:spcAft>
                <a:spcPts val="1000"/>
              </a:spcAft>
              <a:buClr>
                <a:srgbClr val="606060"/>
              </a:buClr>
              <a:buSzPts val="1400"/>
              <a:buFont typeface="Arial"/>
              <a:buChar char="●"/>
            </a:pPr>
            <a:r>
              <a:rPr lang="en">
                <a:solidFill>
                  <a:srgbClr val="253650"/>
                </a:solidFill>
                <a:latin typeface="Noto Sans Medium"/>
                <a:ea typeface="Noto Sans Medium"/>
                <a:cs typeface="Noto Sans Medium"/>
                <a:sym typeface="Noto Sans Medium"/>
              </a:rPr>
              <a:t>Adaptive review</a:t>
            </a:r>
            <a:r>
              <a:rPr lang="en"/>
              <a:t> within each path </a:t>
            </a:r>
            <a:endParaRPr/>
          </a:p>
        </p:txBody>
      </p:sp>
      <p:pic>
        <p:nvPicPr>
          <p:cNvPr id="455" name="Google Shape;455;p79"/>
          <p:cNvPicPr preferRelativeResize="0"/>
          <p:nvPr/>
        </p:nvPicPr>
        <p:blipFill rotWithShape="1">
          <a:blip r:embed="rId3">
            <a:alphaModFix/>
          </a:blip>
          <a:srcRect b="0" l="0" r="0" t="0"/>
          <a:stretch/>
        </p:blipFill>
        <p:spPr>
          <a:xfrm>
            <a:off x="720000" y="592100"/>
            <a:ext cx="461700" cy="461700"/>
          </a:xfrm>
          <a:prstGeom prst="rect">
            <a:avLst/>
          </a:prstGeom>
          <a:noFill/>
          <a:ln>
            <a:noFill/>
          </a:ln>
        </p:spPr>
      </p:pic>
      <p:pic>
        <p:nvPicPr>
          <p:cNvPr id="456" name="Google Shape;456;p79"/>
          <p:cNvPicPr preferRelativeResize="0"/>
          <p:nvPr/>
        </p:nvPicPr>
        <p:blipFill>
          <a:blip r:embed="rId4">
            <a:alphaModFix/>
          </a:blip>
          <a:stretch>
            <a:fillRect/>
          </a:stretch>
        </p:blipFill>
        <p:spPr>
          <a:xfrm>
            <a:off x="4702550" y="2518025"/>
            <a:ext cx="3359048" cy="2060050"/>
          </a:xfrm>
          <a:prstGeom prst="rect">
            <a:avLst/>
          </a:prstGeom>
          <a:noFill/>
          <a:ln>
            <a:noFill/>
          </a:ln>
          <a:effectLst>
            <a:outerShdw blurRad="214313" rotWithShape="0" algn="bl" dist="19050">
              <a:srgbClr val="000000">
                <a:alpha val="10000"/>
              </a:srgbClr>
            </a:outerShdw>
          </a:effectLst>
        </p:spPr>
      </p:pic>
      <p:pic>
        <p:nvPicPr>
          <p:cNvPr id="457" name="Google Shape;457;p79"/>
          <p:cNvPicPr preferRelativeResize="0"/>
          <p:nvPr/>
        </p:nvPicPr>
        <p:blipFill>
          <a:blip r:embed="rId5">
            <a:alphaModFix/>
          </a:blip>
          <a:stretch>
            <a:fillRect/>
          </a:stretch>
        </p:blipFill>
        <p:spPr>
          <a:xfrm>
            <a:off x="5997452" y="647775"/>
            <a:ext cx="2845425" cy="2300049"/>
          </a:xfrm>
          <a:prstGeom prst="rect">
            <a:avLst/>
          </a:prstGeom>
          <a:noFill/>
          <a:ln>
            <a:noFill/>
          </a:ln>
        </p:spPr>
      </p:pic>
    </p:spTree>
  </p:cSld>
  <p:clrMapOvr>
    <a:masterClrMapping/>
  </p:clrMapOvr>
  <p:transition spd="med">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454"/>
                                        </p:tgtEl>
                                        <p:attrNameLst>
                                          <p:attrName>style.visibility</p:attrName>
                                        </p:attrNameLst>
                                      </p:cBhvr>
                                      <p:to>
                                        <p:strVal val="visible"/>
                                      </p:to>
                                    </p:set>
                                    <p:anim calcmode="lin" valueType="num">
                                      <p:cBhvr additive="base">
                                        <p:cTn dur="400"/>
                                        <p:tgtEl>
                                          <p:spTgt spid="45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2">
                                  <p:stCondLst>
                                    <p:cond delay="0"/>
                                  </p:stCondLst>
                                  <p:childTnLst>
                                    <p:set>
                                      <p:cBhvr>
                                        <p:cTn dur="1" fill="hold">
                                          <p:stCondLst>
                                            <p:cond delay="0"/>
                                          </p:stCondLst>
                                        </p:cTn>
                                        <p:tgtEl>
                                          <p:spTgt spid="456"/>
                                        </p:tgtEl>
                                        <p:attrNameLst>
                                          <p:attrName>style.visibility</p:attrName>
                                        </p:attrNameLst>
                                      </p:cBhvr>
                                      <p:to>
                                        <p:strVal val="visible"/>
                                      </p:to>
                                    </p:set>
                                    <p:anim calcmode="lin" valueType="num">
                                      <p:cBhvr additive="base">
                                        <p:cTn dur="400"/>
                                        <p:tgtEl>
                                          <p:spTgt spid="45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1">
                                  <p:stCondLst>
                                    <p:cond delay="0"/>
                                  </p:stCondLst>
                                  <p:childTnLst>
                                    <p:set>
                                      <p:cBhvr>
                                        <p:cTn dur="1" fill="hold">
                                          <p:stCondLst>
                                            <p:cond delay="0"/>
                                          </p:stCondLst>
                                        </p:cTn>
                                        <p:tgtEl>
                                          <p:spTgt spid="457"/>
                                        </p:tgtEl>
                                        <p:attrNameLst>
                                          <p:attrName>style.visibility</p:attrName>
                                        </p:attrNameLst>
                                      </p:cBhvr>
                                      <p:to>
                                        <p:strVal val="visible"/>
                                      </p:to>
                                    </p:set>
                                    <p:anim calcmode="lin" valueType="num">
                                      <p:cBhvr additive="base">
                                        <p:cTn dur="400"/>
                                        <p:tgtEl>
                                          <p:spTgt spid="45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80"/>
          <p:cNvSpPr txBox="1"/>
          <p:nvPr>
            <p:ph idx="12" type="sldNum"/>
          </p:nvPr>
        </p:nvSpPr>
        <p:spPr>
          <a:xfrm>
            <a:off x="6787951" y="4749900"/>
            <a:ext cx="22134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r>
              <a:rPr lang="en"/>
              <a:t>lecturio.com | Page </a:t>
            </a:r>
            <a:fld id="{00000000-1234-1234-1234-123412341234}" type="slidenum">
              <a:rPr lang="en"/>
              <a:t>‹#›</a:t>
            </a:fld>
            <a:endParaRPr/>
          </a:p>
        </p:txBody>
      </p:sp>
      <p:sp>
        <p:nvSpPr>
          <p:cNvPr id="463" name="Google Shape;463;p80"/>
          <p:cNvSpPr txBox="1"/>
          <p:nvPr>
            <p:ph type="title"/>
          </p:nvPr>
        </p:nvSpPr>
        <p:spPr>
          <a:xfrm>
            <a:off x="914850" y="356125"/>
            <a:ext cx="7314300" cy="554100"/>
          </a:xfrm>
          <a:prstGeom prst="rect">
            <a:avLst/>
          </a:prstGeom>
        </p:spPr>
        <p:txBody>
          <a:bodyPr anchorCtr="0" anchor="t" bIns="91425" lIns="91425" spcFirstLastPara="1" rIns="91425" wrap="square" tIns="91425">
            <a:spAutoFit/>
          </a:bodyPr>
          <a:lstStyle/>
          <a:p>
            <a:pPr indent="0" lvl="0" marL="0" rtl="0" algn="ctr">
              <a:spcBef>
                <a:spcPts val="0"/>
              </a:spcBef>
              <a:spcAft>
                <a:spcPts val="0"/>
              </a:spcAft>
              <a:buNone/>
            </a:pPr>
            <a:r>
              <a:rPr lang="en"/>
              <a:t>Lecturio </a:t>
            </a:r>
            <a:r>
              <a:rPr lang="en">
                <a:solidFill>
                  <a:srgbClr val="5B7DB3"/>
                </a:solidFill>
              </a:rPr>
              <a:t>Concept Pages</a:t>
            </a:r>
            <a:endParaRPr>
              <a:solidFill>
                <a:srgbClr val="5B7DB3"/>
              </a:solidFill>
            </a:endParaRPr>
          </a:p>
        </p:txBody>
      </p:sp>
      <p:sp>
        <p:nvSpPr>
          <p:cNvPr id="464" name="Google Shape;464;p80"/>
          <p:cNvSpPr txBox="1"/>
          <p:nvPr>
            <p:ph idx="1" type="subTitle"/>
          </p:nvPr>
        </p:nvSpPr>
        <p:spPr>
          <a:xfrm>
            <a:off x="914850" y="768450"/>
            <a:ext cx="7314300" cy="461700"/>
          </a:xfrm>
          <a:prstGeom prst="rect">
            <a:avLst/>
          </a:prstGeom>
        </p:spPr>
        <p:txBody>
          <a:bodyPr anchorCtr="0" anchor="t" bIns="91425" lIns="91425" spcFirstLastPara="1" rIns="91425" wrap="square" tIns="91425">
            <a:spAutoFit/>
          </a:bodyPr>
          <a:lstStyle/>
          <a:p>
            <a:pPr indent="0" lvl="0" marL="0" rtl="0" algn="ctr">
              <a:spcBef>
                <a:spcPts val="0"/>
              </a:spcBef>
              <a:spcAft>
                <a:spcPts val="1200"/>
              </a:spcAft>
              <a:buNone/>
            </a:pPr>
            <a:r>
              <a:rPr lang="en"/>
              <a:t>The fastest and easiest way to find and fill knowledge gaps</a:t>
            </a:r>
            <a:endParaRPr/>
          </a:p>
        </p:txBody>
      </p:sp>
      <p:sp>
        <p:nvSpPr>
          <p:cNvPr id="465" name="Google Shape;465;p80"/>
          <p:cNvSpPr/>
          <p:nvPr/>
        </p:nvSpPr>
        <p:spPr>
          <a:xfrm>
            <a:off x="0" y="2333625"/>
            <a:ext cx="9144000" cy="2809800"/>
          </a:xfrm>
          <a:prstGeom prst="rect">
            <a:avLst/>
          </a:prstGeom>
          <a:solidFill>
            <a:srgbClr val="F0F1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6" name="Google Shape;466;p80"/>
          <p:cNvPicPr preferRelativeResize="0"/>
          <p:nvPr/>
        </p:nvPicPr>
        <p:blipFill>
          <a:blip r:embed="rId3">
            <a:alphaModFix/>
          </a:blip>
          <a:stretch>
            <a:fillRect/>
          </a:stretch>
        </p:blipFill>
        <p:spPr>
          <a:xfrm>
            <a:off x="643350" y="1593800"/>
            <a:ext cx="3714600" cy="2651700"/>
          </a:xfrm>
          <a:prstGeom prst="roundRect">
            <a:avLst>
              <a:gd fmla="val 5287" name="adj"/>
            </a:avLst>
          </a:prstGeom>
          <a:noFill/>
          <a:ln>
            <a:noFill/>
          </a:ln>
          <a:effectLst>
            <a:outerShdw blurRad="285750" rotWithShape="0" algn="bl">
              <a:srgbClr val="000000">
                <a:alpha val="10000"/>
              </a:srgbClr>
            </a:outerShdw>
          </a:effectLst>
        </p:spPr>
      </p:pic>
      <p:pic>
        <p:nvPicPr>
          <p:cNvPr id="467" name="Google Shape;467;p80"/>
          <p:cNvPicPr preferRelativeResize="0"/>
          <p:nvPr/>
        </p:nvPicPr>
        <p:blipFill rotWithShape="1">
          <a:blip r:embed="rId4">
            <a:alphaModFix/>
          </a:blip>
          <a:srcRect b="6397" l="24585" r="11422" t="3746"/>
          <a:stretch/>
        </p:blipFill>
        <p:spPr>
          <a:xfrm>
            <a:off x="4034625" y="1449350"/>
            <a:ext cx="1904700" cy="1909500"/>
          </a:xfrm>
          <a:prstGeom prst="roundRect">
            <a:avLst>
              <a:gd fmla="val 5399" name="adj"/>
            </a:avLst>
          </a:prstGeom>
          <a:noFill/>
          <a:ln>
            <a:noFill/>
          </a:ln>
          <a:effectLst>
            <a:outerShdw blurRad="285750" rotWithShape="0" algn="bl">
              <a:srgbClr val="000000">
                <a:alpha val="11000"/>
              </a:srgbClr>
            </a:outerShdw>
          </a:effectLst>
        </p:spPr>
      </p:pic>
      <p:pic>
        <p:nvPicPr>
          <p:cNvPr id="468" name="Google Shape;468;p80"/>
          <p:cNvPicPr preferRelativeResize="0"/>
          <p:nvPr/>
        </p:nvPicPr>
        <p:blipFill rotWithShape="1">
          <a:blip r:embed="rId5">
            <a:alphaModFix/>
          </a:blip>
          <a:srcRect b="6062" l="25875" r="11561" t="6071"/>
          <a:stretch/>
        </p:blipFill>
        <p:spPr>
          <a:xfrm>
            <a:off x="6134700" y="1449350"/>
            <a:ext cx="1904700" cy="1909500"/>
          </a:xfrm>
          <a:prstGeom prst="roundRect">
            <a:avLst>
              <a:gd fmla="val 5399" name="adj"/>
            </a:avLst>
          </a:prstGeom>
          <a:noFill/>
          <a:ln>
            <a:noFill/>
          </a:ln>
          <a:effectLst>
            <a:outerShdw blurRad="285750" rotWithShape="0" algn="bl">
              <a:srgbClr val="000000">
                <a:alpha val="11000"/>
              </a:srgbClr>
            </a:outerShdw>
          </a:effectLst>
        </p:spPr>
      </p:pic>
      <p:pic>
        <p:nvPicPr>
          <p:cNvPr id="469" name="Google Shape;469;p80"/>
          <p:cNvPicPr preferRelativeResize="0"/>
          <p:nvPr/>
        </p:nvPicPr>
        <p:blipFill rotWithShape="1">
          <a:blip r:embed="rId6">
            <a:alphaModFix/>
          </a:blip>
          <a:srcRect b="6820" l="18101" r="20181" t="59210"/>
          <a:stretch/>
        </p:blipFill>
        <p:spPr>
          <a:xfrm>
            <a:off x="4034625" y="3502825"/>
            <a:ext cx="3300900" cy="1297200"/>
          </a:xfrm>
          <a:prstGeom prst="roundRect">
            <a:avLst>
              <a:gd fmla="val 8196" name="adj"/>
            </a:avLst>
          </a:prstGeom>
          <a:noFill/>
          <a:ln>
            <a:noFill/>
          </a:ln>
          <a:effectLst>
            <a:outerShdw blurRad="285750" rotWithShape="0" algn="bl">
              <a:srgbClr val="000000">
                <a:alpha val="10000"/>
              </a:srgbClr>
            </a:outerShdw>
          </a:effectLst>
        </p:spPr>
      </p:pic>
      <p:pic>
        <p:nvPicPr>
          <p:cNvPr id="470" name="Google Shape;470;p80"/>
          <p:cNvPicPr preferRelativeResize="0"/>
          <p:nvPr/>
        </p:nvPicPr>
        <p:blipFill rotWithShape="1">
          <a:blip r:embed="rId4">
            <a:alphaModFix/>
          </a:blip>
          <a:srcRect b="6397" l="24585" r="11422" t="3746"/>
          <a:stretch/>
        </p:blipFill>
        <p:spPr>
          <a:xfrm>
            <a:off x="4187025" y="1601750"/>
            <a:ext cx="1904700" cy="1909500"/>
          </a:xfrm>
          <a:prstGeom prst="roundRect">
            <a:avLst>
              <a:gd fmla="val 5399" name="adj"/>
            </a:avLst>
          </a:prstGeom>
          <a:noFill/>
          <a:ln>
            <a:noFill/>
          </a:ln>
          <a:effectLst>
            <a:outerShdw blurRad="285750" rotWithShape="0" algn="bl">
              <a:srgbClr val="000000">
                <a:alpha val="11000"/>
              </a:srgbClr>
            </a:outerShdw>
          </a:effectLst>
        </p:spPr>
      </p:pic>
    </p:spTree>
  </p:cSld>
  <p:clrMapOvr>
    <a:masterClrMapping/>
  </p:clrMapOvr>
  <p:transition spd="med">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2">
                                  <p:stCondLst>
                                    <p:cond delay="0"/>
                                  </p:stCondLst>
                                  <p:childTnLst>
                                    <p:set>
                                      <p:cBhvr>
                                        <p:cTn dur="1" fill="hold">
                                          <p:stCondLst>
                                            <p:cond delay="0"/>
                                          </p:stCondLst>
                                        </p:cTn>
                                        <p:tgtEl>
                                          <p:spTgt spid="466"/>
                                        </p:tgtEl>
                                        <p:attrNameLst>
                                          <p:attrName>style.visibility</p:attrName>
                                        </p:attrNameLst>
                                      </p:cBhvr>
                                      <p:to>
                                        <p:strVal val="visible"/>
                                      </p:to>
                                    </p:set>
                                    <p:anim calcmode="lin" valueType="num">
                                      <p:cBhvr additive="base">
                                        <p:cTn dur="400"/>
                                        <p:tgtEl>
                                          <p:spTgt spid="466"/>
                                        </p:tgtEl>
                                        <p:attrNameLst>
                                          <p:attrName>ppt_x</p:attrName>
                                        </p:attrNameLst>
                                      </p:cBhvr>
                                      <p:tavLst>
                                        <p:tav fmla="" tm="0">
                                          <p:val>
                                            <p:strVal val="#ppt_x+1"/>
                                          </p:val>
                                        </p:tav>
                                        <p:tav fmla="" tm="100000">
                                          <p:val>
                                            <p:strVal val="#ppt_x"/>
                                          </p:val>
                                        </p:tav>
                                      </p:tavLst>
                                    </p:anim>
                                  </p:childTnLst>
                                </p:cTn>
                              </p:par>
                            </p:childTnLst>
                          </p:cTn>
                        </p:par>
                        <p:par>
                          <p:cTn fill="hold">
                            <p:stCondLst>
                              <p:cond delay="400"/>
                            </p:stCondLst>
                            <p:childTnLst>
                              <p:par>
                                <p:cTn fill="hold" nodeType="afterEffect" presetClass="entr" presetID="2" presetSubtype="2">
                                  <p:stCondLst>
                                    <p:cond delay="0"/>
                                  </p:stCondLst>
                                  <p:childTnLst>
                                    <p:set>
                                      <p:cBhvr>
                                        <p:cTn dur="1" fill="hold">
                                          <p:stCondLst>
                                            <p:cond delay="0"/>
                                          </p:stCondLst>
                                        </p:cTn>
                                        <p:tgtEl>
                                          <p:spTgt spid="467"/>
                                        </p:tgtEl>
                                        <p:attrNameLst>
                                          <p:attrName>style.visibility</p:attrName>
                                        </p:attrNameLst>
                                      </p:cBhvr>
                                      <p:to>
                                        <p:strVal val="visible"/>
                                      </p:to>
                                    </p:set>
                                    <p:anim calcmode="lin" valueType="num">
                                      <p:cBhvr additive="base">
                                        <p:cTn dur="400"/>
                                        <p:tgtEl>
                                          <p:spTgt spid="467"/>
                                        </p:tgtEl>
                                        <p:attrNameLst>
                                          <p:attrName>ppt_x</p:attrName>
                                        </p:attrNameLst>
                                      </p:cBhvr>
                                      <p:tavLst>
                                        <p:tav fmla="" tm="0">
                                          <p:val>
                                            <p:strVal val="#ppt_x+1"/>
                                          </p:val>
                                        </p:tav>
                                        <p:tav fmla="" tm="100000">
                                          <p:val>
                                            <p:strVal val="#ppt_x"/>
                                          </p:val>
                                        </p:tav>
                                      </p:tavLst>
                                    </p:anim>
                                  </p:childTnLst>
                                </p:cTn>
                              </p:par>
                            </p:childTnLst>
                          </p:cTn>
                        </p:par>
                        <p:par>
                          <p:cTn fill="hold">
                            <p:stCondLst>
                              <p:cond delay="800"/>
                            </p:stCondLst>
                            <p:childTnLst>
                              <p:par>
                                <p:cTn fill="hold" nodeType="afterEffect" presetClass="entr" presetID="2" presetSubtype="2">
                                  <p:stCondLst>
                                    <p:cond delay="0"/>
                                  </p:stCondLst>
                                  <p:childTnLst>
                                    <p:set>
                                      <p:cBhvr>
                                        <p:cTn dur="1" fill="hold">
                                          <p:stCondLst>
                                            <p:cond delay="0"/>
                                          </p:stCondLst>
                                        </p:cTn>
                                        <p:tgtEl>
                                          <p:spTgt spid="468"/>
                                        </p:tgtEl>
                                        <p:attrNameLst>
                                          <p:attrName>style.visibility</p:attrName>
                                        </p:attrNameLst>
                                      </p:cBhvr>
                                      <p:to>
                                        <p:strVal val="visible"/>
                                      </p:to>
                                    </p:set>
                                    <p:anim calcmode="lin" valueType="num">
                                      <p:cBhvr additive="base">
                                        <p:cTn dur="400"/>
                                        <p:tgtEl>
                                          <p:spTgt spid="468"/>
                                        </p:tgtEl>
                                        <p:attrNameLst>
                                          <p:attrName>ppt_x</p:attrName>
                                        </p:attrNameLst>
                                      </p:cBhvr>
                                      <p:tavLst>
                                        <p:tav fmla="" tm="0">
                                          <p:val>
                                            <p:strVal val="#ppt_x+1"/>
                                          </p:val>
                                        </p:tav>
                                        <p:tav fmla="" tm="100000">
                                          <p:val>
                                            <p:strVal val="#ppt_x"/>
                                          </p:val>
                                        </p:tav>
                                      </p:tavLst>
                                    </p:anim>
                                  </p:childTnLst>
                                </p:cTn>
                              </p:par>
                            </p:childTnLst>
                          </p:cTn>
                        </p:par>
                        <p:par>
                          <p:cTn fill="hold">
                            <p:stCondLst>
                              <p:cond delay="1200"/>
                            </p:stCondLst>
                            <p:childTnLst>
                              <p:par>
                                <p:cTn fill="hold" nodeType="afterEffect" presetClass="entr" presetID="2" presetSubtype="2">
                                  <p:stCondLst>
                                    <p:cond delay="0"/>
                                  </p:stCondLst>
                                  <p:childTnLst>
                                    <p:set>
                                      <p:cBhvr>
                                        <p:cTn dur="1" fill="hold">
                                          <p:stCondLst>
                                            <p:cond delay="0"/>
                                          </p:stCondLst>
                                        </p:cTn>
                                        <p:tgtEl>
                                          <p:spTgt spid="469"/>
                                        </p:tgtEl>
                                        <p:attrNameLst>
                                          <p:attrName>style.visibility</p:attrName>
                                        </p:attrNameLst>
                                      </p:cBhvr>
                                      <p:to>
                                        <p:strVal val="visible"/>
                                      </p:to>
                                    </p:set>
                                    <p:anim calcmode="lin" valueType="num">
                                      <p:cBhvr additive="base">
                                        <p:cTn dur="400"/>
                                        <p:tgtEl>
                                          <p:spTgt spid="46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81"/>
          <p:cNvSpPr/>
          <p:nvPr/>
        </p:nvSpPr>
        <p:spPr>
          <a:xfrm>
            <a:off x="0" y="1733550"/>
            <a:ext cx="9144000" cy="3409800"/>
          </a:xfrm>
          <a:prstGeom prst="rect">
            <a:avLst/>
          </a:prstGeom>
          <a:solidFill>
            <a:srgbClr val="F0F1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81"/>
          <p:cNvSpPr/>
          <p:nvPr/>
        </p:nvSpPr>
        <p:spPr>
          <a:xfrm>
            <a:off x="5591625" y="1515225"/>
            <a:ext cx="2476200" cy="400200"/>
          </a:xfrm>
          <a:prstGeom prst="roundRect">
            <a:avLst>
              <a:gd fmla="val 50000" name="adj"/>
            </a:avLst>
          </a:prstGeom>
          <a:solidFill>
            <a:srgbClr val="4564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81"/>
          <p:cNvSpPr txBox="1"/>
          <p:nvPr>
            <p:ph type="title"/>
          </p:nvPr>
        </p:nvSpPr>
        <p:spPr>
          <a:xfrm>
            <a:off x="914850" y="696275"/>
            <a:ext cx="7314300" cy="554100"/>
          </a:xfrm>
          <a:prstGeom prst="rect">
            <a:avLst/>
          </a:prstGeom>
        </p:spPr>
        <p:txBody>
          <a:bodyPr anchorCtr="0" anchor="t" bIns="91425" lIns="91425" spcFirstLastPara="1" rIns="91425" wrap="square" tIns="91425">
            <a:spAutoFit/>
          </a:bodyPr>
          <a:lstStyle/>
          <a:p>
            <a:pPr indent="0" lvl="0" marL="0" rtl="0" algn="ctr">
              <a:spcBef>
                <a:spcPts val="0"/>
              </a:spcBef>
              <a:spcAft>
                <a:spcPts val="0"/>
              </a:spcAft>
              <a:buNone/>
            </a:pPr>
            <a:r>
              <a:rPr lang="en"/>
              <a:t>Precision Health Science Teaching</a:t>
            </a:r>
            <a:endParaRPr/>
          </a:p>
        </p:txBody>
      </p:sp>
      <p:sp>
        <p:nvSpPr>
          <p:cNvPr id="478" name="Google Shape;478;p81"/>
          <p:cNvSpPr txBox="1"/>
          <p:nvPr>
            <p:ph idx="1" type="subTitle"/>
          </p:nvPr>
        </p:nvSpPr>
        <p:spPr>
          <a:xfrm>
            <a:off x="914850" y="358400"/>
            <a:ext cx="7314300" cy="461700"/>
          </a:xfrm>
          <a:prstGeom prst="rect">
            <a:avLst/>
          </a:prstGeom>
        </p:spPr>
        <p:txBody>
          <a:bodyPr anchorCtr="0" anchor="t" bIns="91425" lIns="91425" spcFirstLastPara="1" rIns="91425" wrap="square" tIns="91425">
            <a:spAutoFit/>
          </a:bodyPr>
          <a:lstStyle/>
          <a:p>
            <a:pPr indent="0" lvl="0" marL="0" rtl="0" algn="ctr">
              <a:spcBef>
                <a:spcPts val="0"/>
              </a:spcBef>
              <a:spcAft>
                <a:spcPts val="1200"/>
              </a:spcAft>
              <a:buNone/>
            </a:pPr>
            <a:r>
              <a:rPr lang="en"/>
              <a:t>The Two Sides of</a:t>
            </a:r>
            <a:endParaRPr/>
          </a:p>
        </p:txBody>
      </p:sp>
      <p:sp>
        <p:nvSpPr>
          <p:cNvPr id="479" name="Google Shape;479;p81"/>
          <p:cNvSpPr txBox="1"/>
          <p:nvPr>
            <p:ph idx="2" type="body"/>
          </p:nvPr>
        </p:nvSpPr>
        <p:spPr>
          <a:xfrm>
            <a:off x="1005438" y="1915425"/>
            <a:ext cx="2476200" cy="400200"/>
          </a:xfrm>
          <a:prstGeom prst="rect">
            <a:avLst/>
          </a:prstGeom>
        </p:spPr>
        <p:txBody>
          <a:bodyPr anchorCtr="0" anchor="t" bIns="91425" lIns="91425" spcFirstLastPara="1" rIns="91425" wrap="square" tIns="91425">
            <a:spAutoFit/>
          </a:bodyPr>
          <a:lstStyle/>
          <a:p>
            <a:pPr indent="0" lvl="0" marL="0" rtl="0" algn="ctr">
              <a:spcBef>
                <a:spcPts val="0"/>
              </a:spcBef>
              <a:spcAft>
                <a:spcPts val="1200"/>
              </a:spcAft>
              <a:buNone/>
            </a:pPr>
            <a:r>
              <a:rPr lang="en">
                <a:solidFill>
                  <a:srgbClr val="253650"/>
                </a:solidFill>
                <a:latin typeface="Noto Sans Medium"/>
                <a:ea typeface="Noto Sans Medium"/>
                <a:cs typeface="Noto Sans Medium"/>
                <a:sym typeface="Noto Sans Medium"/>
              </a:rPr>
              <a:t>Personalized smart tutor</a:t>
            </a:r>
            <a:endParaRPr>
              <a:solidFill>
                <a:srgbClr val="253650"/>
              </a:solidFill>
              <a:latin typeface="Noto Sans Medium"/>
              <a:ea typeface="Noto Sans Medium"/>
              <a:cs typeface="Noto Sans Medium"/>
              <a:sym typeface="Noto Sans Medium"/>
            </a:endParaRPr>
          </a:p>
        </p:txBody>
      </p:sp>
      <p:sp>
        <p:nvSpPr>
          <p:cNvPr id="480" name="Google Shape;480;p81"/>
          <p:cNvSpPr txBox="1"/>
          <p:nvPr>
            <p:ph idx="2" type="body"/>
          </p:nvPr>
        </p:nvSpPr>
        <p:spPr>
          <a:xfrm>
            <a:off x="5591625" y="1505700"/>
            <a:ext cx="2476200" cy="431100"/>
          </a:xfrm>
          <a:prstGeom prst="rect">
            <a:avLst/>
          </a:prstGeom>
        </p:spPr>
        <p:txBody>
          <a:bodyPr anchorCtr="0" anchor="t" bIns="91425" lIns="91425" spcFirstLastPara="1" rIns="91425" wrap="square" tIns="91425">
            <a:spAutoFit/>
          </a:bodyPr>
          <a:lstStyle/>
          <a:p>
            <a:pPr indent="0" lvl="0" marL="0" rtl="0" algn="ctr">
              <a:spcBef>
                <a:spcPts val="0"/>
              </a:spcBef>
              <a:spcAft>
                <a:spcPts val="1200"/>
              </a:spcAft>
              <a:buNone/>
            </a:pPr>
            <a:r>
              <a:rPr b="1" lang="en" sz="1600">
                <a:solidFill>
                  <a:schemeClr val="lt1"/>
                </a:solidFill>
                <a:latin typeface="Noto Sans"/>
                <a:ea typeface="Noto Sans"/>
                <a:cs typeface="Noto Sans"/>
                <a:sym typeface="Noto Sans"/>
              </a:rPr>
              <a:t>For Faculty</a:t>
            </a:r>
            <a:endParaRPr b="1" sz="1600">
              <a:solidFill>
                <a:schemeClr val="lt1"/>
              </a:solidFill>
              <a:latin typeface="Noto Sans"/>
              <a:ea typeface="Noto Sans"/>
              <a:cs typeface="Noto Sans"/>
              <a:sym typeface="Noto Sans"/>
            </a:endParaRPr>
          </a:p>
        </p:txBody>
      </p:sp>
      <p:pic>
        <p:nvPicPr>
          <p:cNvPr id="481" name="Google Shape;481;p81"/>
          <p:cNvPicPr preferRelativeResize="0"/>
          <p:nvPr/>
        </p:nvPicPr>
        <p:blipFill>
          <a:blip r:embed="rId3">
            <a:alphaModFix/>
          </a:blip>
          <a:stretch>
            <a:fillRect/>
          </a:stretch>
        </p:blipFill>
        <p:spPr>
          <a:xfrm>
            <a:off x="5065050" y="2266275"/>
            <a:ext cx="3529349" cy="2354052"/>
          </a:xfrm>
          <a:prstGeom prst="rect">
            <a:avLst/>
          </a:prstGeom>
          <a:noFill/>
          <a:ln>
            <a:noFill/>
          </a:ln>
        </p:spPr>
      </p:pic>
      <p:pic>
        <p:nvPicPr>
          <p:cNvPr id="482" name="Google Shape;482;p81"/>
          <p:cNvPicPr preferRelativeResize="0"/>
          <p:nvPr/>
        </p:nvPicPr>
        <p:blipFill>
          <a:blip r:embed="rId4">
            <a:alphaModFix/>
          </a:blip>
          <a:stretch>
            <a:fillRect/>
          </a:stretch>
        </p:blipFill>
        <p:spPr>
          <a:xfrm>
            <a:off x="572300" y="2285200"/>
            <a:ext cx="3342474" cy="2506852"/>
          </a:xfrm>
          <a:prstGeom prst="rect">
            <a:avLst/>
          </a:prstGeom>
          <a:noFill/>
          <a:ln>
            <a:noFill/>
          </a:ln>
        </p:spPr>
      </p:pic>
      <p:sp>
        <p:nvSpPr>
          <p:cNvPr id="483" name="Google Shape;483;p81"/>
          <p:cNvSpPr txBox="1"/>
          <p:nvPr>
            <p:ph idx="2" type="body"/>
          </p:nvPr>
        </p:nvSpPr>
        <p:spPr>
          <a:xfrm>
            <a:off x="5591625" y="1915425"/>
            <a:ext cx="2476200" cy="400200"/>
          </a:xfrm>
          <a:prstGeom prst="rect">
            <a:avLst/>
          </a:prstGeom>
        </p:spPr>
        <p:txBody>
          <a:bodyPr anchorCtr="0" anchor="t" bIns="91425" lIns="91425" spcFirstLastPara="1" rIns="91425" wrap="square" tIns="91425">
            <a:spAutoFit/>
          </a:bodyPr>
          <a:lstStyle/>
          <a:p>
            <a:pPr indent="0" lvl="0" marL="0" rtl="0" algn="ctr">
              <a:spcBef>
                <a:spcPts val="0"/>
              </a:spcBef>
              <a:spcAft>
                <a:spcPts val="1200"/>
              </a:spcAft>
              <a:buNone/>
            </a:pPr>
            <a:r>
              <a:rPr lang="en">
                <a:solidFill>
                  <a:srgbClr val="253650"/>
                </a:solidFill>
                <a:latin typeface="Noto Sans Medium"/>
                <a:ea typeface="Noto Sans Medium"/>
                <a:cs typeface="Noto Sans Medium"/>
                <a:sym typeface="Noto Sans Medium"/>
              </a:rPr>
              <a:t>Digital teaching assistant</a:t>
            </a:r>
            <a:endParaRPr>
              <a:solidFill>
                <a:srgbClr val="253650"/>
              </a:solidFill>
              <a:latin typeface="Noto Sans Medium"/>
              <a:ea typeface="Noto Sans Medium"/>
              <a:cs typeface="Noto Sans Medium"/>
              <a:sym typeface="Noto Sans Medium"/>
            </a:endParaRPr>
          </a:p>
        </p:txBody>
      </p:sp>
      <p:sp>
        <p:nvSpPr>
          <p:cNvPr id="484" name="Google Shape;484;p81"/>
          <p:cNvSpPr/>
          <p:nvPr/>
        </p:nvSpPr>
        <p:spPr>
          <a:xfrm>
            <a:off x="1005438" y="1510463"/>
            <a:ext cx="2476200" cy="400200"/>
          </a:xfrm>
          <a:prstGeom prst="roundRect">
            <a:avLst>
              <a:gd fmla="val 50000" name="adj"/>
            </a:avLst>
          </a:prstGeom>
          <a:solidFill>
            <a:srgbClr val="7D9B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81"/>
          <p:cNvSpPr txBox="1"/>
          <p:nvPr>
            <p:ph idx="2" type="body"/>
          </p:nvPr>
        </p:nvSpPr>
        <p:spPr>
          <a:xfrm>
            <a:off x="1005438" y="1500938"/>
            <a:ext cx="2476200" cy="431100"/>
          </a:xfrm>
          <a:prstGeom prst="rect">
            <a:avLst/>
          </a:prstGeom>
        </p:spPr>
        <p:txBody>
          <a:bodyPr anchorCtr="0" anchor="t" bIns="91425" lIns="91425" spcFirstLastPara="1" rIns="91425" wrap="square" tIns="91425">
            <a:spAutoFit/>
          </a:bodyPr>
          <a:lstStyle/>
          <a:p>
            <a:pPr indent="0" lvl="0" marL="0" rtl="0" algn="ctr">
              <a:spcBef>
                <a:spcPts val="0"/>
              </a:spcBef>
              <a:spcAft>
                <a:spcPts val="1200"/>
              </a:spcAft>
              <a:buNone/>
            </a:pPr>
            <a:r>
              <a:rPr b="1" lang="en" sz="1600">
                <a:solidFill>
                  <a:schemeClr val="lt1"/>
                </a:solidFill>
                <a:latin typeface="Noto Sans"/>
                <a:ea typeface="Noto Sans"/>
                <a:cs typeface="Noto Sans"/>
                <a:sym typeface="Noto Sans"/>
              </a:rPr>
              <a:t>For Students</a:t>
            </a:r>
            <a:endParaRPr b="1" sz="1600">
              <a:solidFill>
                <a:schemeClr val="lt1"/>
              </a:solidFill>
              <a:latin typeface="Noto Sans"/>
              <a:ea typeface="Noto Sans"/>
              <a:cs typeface="Noto Sans"/>
              <a:sym typeface="Noto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8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
        <p:nvSpPr>
          <p:cNvPr id="491" name="Google Shape;491;p82"/>
          <p:cNvSpPr txBox="1"/>
          <p:nvPr>
            <p:ph type="title"/>
          </p:nvPr>
        </p:nvSpPr>
        <p:spPr>
          <a:xfrm>
            <a:off x="734775" y="2335950"/>
            <a:ext cx="7479600" cy="738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Instructional Design</a:t>
            </a:r>
            <a:endParaRPr b="0" sz="3000"/>
          </a:p>
        </p:txBody>
      </p:sp>
    </p:spTree>
  </p:cSld>
  <p:clrMapOvr>
    <a:masterClrMapping/>
  </p:clrMapOvr>
  <p:transition spd="med">
    <p:push dir="r"/>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83"/>
          <p:cNvSpPr txBox="1"/>
          <p:nvPr/>
        </p:nvSpPr>
        <p:spPr>
          <a:xfrm>
            <a:off x="321475" y="281275"/>
            <a:ext cx="40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97" name="Google Shape;497;p83"/>
          <p:cNvSpPr txBox="1"/>
          <p:nvPr/>
        </p:nvSpPr>
        <p:spPr>
          <a:xfrm>
            <a:off x="854950" y="188825"/>
            <a:ext cx="75240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lang="en" sz="2400">
                <a:latin typeface="Noto Sans"/>
                <a:ea typeface="Noto Sans"/>
                <a:cs typeface="Noto Sans"/>
                <a:sym typeface="Noto Sans"/>
              </a:rPr>
              <a:t>What is instructional design?</a:t>
            </a:r>
            <a:endParaRPr b="1" i="0" sz="2400" u="none" cap="none" strike="noStrike">
              <a:solidFill>
                <a:srgbClr val="000000"/>
              </a:solidFill>
              <a:latin typeface="Noto Sans"/>
              <a:ea typeface="Noto Sans"/>
              <a:cs typeface="Noto Sans"/>
              <a:sym typeface="Noto Sans"/>
            </a:endParaRPr>
          </a:p>
        </p:txBody>
      </p:sp>
      <p:sp>
        <p:nvSpPr>
          <p:cNvPr id="498" name="Google Shape;498;p83"/>
          <p:cNvSpPr/>
          <p:nvPr/>
        </p:nvSpPr>
        <p:spPr>
          <a:xfrm>
            <a:off x="665150" y="2199750"/>
            <a:ext cx="2255400" cy="706800"/>
          </a:xfrm>
          <a:prstGeom prst="roundRect">
            <a:avLst>
              <a:gd fmla="val 16667" name="adj"/>
            </a:avLst>
          </a:prstGeom>
          <a:solidFill>
            <a:srgbClr val="25365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Noto Sans SemiBold"/>
                <a:ea typeface="Noto Sans SemiBold"/>
                <a:cs typeface="Noto Sans SemiBold"/>
                <a:sym typeface="Noto Sans SemiBold"/>
              </a:rPr>
              <a:t>Instructional Design</a:t>
            </a:r>
            <a:endParaRPr sz="1800">
              <a:solidFill>
                <a:srgbClr val="FFFFFF"/>
              </a:solidFill>
              <a:latin typeface="Noto Sans SemiBold"/>
              <a:ea typeface="Noto Sans SemiBold"/>
              <a:cs typeface="Noto Sans SemiBold"/>
              <a:sym typeface="Noto Sans SemiBold"/>
            </a:endParaRPr>
          </a:p>
        </p:txBody>
      </p:sp>
      <p:sp>
        <p:nvSpPr>
          <p:cNvPr id="499" name="Google Shape;499;p83"/>
          <p:cNvSpPr txBox="1"/>
          <p:nvPr/>
        </p:nvSpPr>
        <p:spPr>
          <a:xfrm>
            <a:off x="3945250" y="1711400"/>
            <a:ext cx="4590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2D2D2D"/>
                </a:solidFill>
                <a:latin typeface="Noto Sans"/>
                <a:ea typeface="Noto Sans"/>
                <a:cs typeface="Noto Sans"/>
                <a:sym typeface="Noto Sans"/>
              </a:rPr>
              <a:t>Creating content</a:t>
            </a:r>
            <a:endParaRPr baseline="30000">
              <a:solidFill>
                <a:srgbClr val="2D2D2D"/>
              </a:solidFill>
              <a:latin typeface="Noto Sans"/>
              <a:ea typeface="Noto Sans"/>
              <a:cs typeface="Noto Sans"/>
              <a:sym typeface="Noto Sans"/>
            </a:endParaRPr>
          </a:p>
        </p:txBody>
      </p:sp>
      <p:sp>
        <p:nvSpPr>
          <p:cNvPr id="500" name="Google Shape;500;p83"/>
          <p:cNvSpPr/>
          <p:nvPr/>
        </p:nvSpPr>
        <p:spPr>
          <a:xfrm>
            <a:off x="3582800" y="1831100"/>
            <a:ext cx="160800" cy="160800"/>
          </a:xfrm>
          <a:prstGeom prst="ellipse">
            <a:avLst/>
          </a:prstGeom>
          <a:solidFill>
            <a:schemeClr val="lt2"/>
          </a:solidFill>
          <a:ln cap="flat" cmpd="sng" w="9525">
            <a:solidFill>
              <a:srgbClr val="25365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83"/>
          <p:cNvSpPr/>
          <p:nvPr/>
        </p:nvSpPr>
        <p:spPr>
          <a:xfrm>
            <a:off x="3582800" y="2470500"/>
            <a:ext cx="160800" cy="160800"/>
          </a:xfrm>
          <a:prstGeom prst="ellipse">
            <a:avLst/>
          </a:prstGeom>
          <a:solidFill>
            <a:schemeClr val="lt2"/>
          </a:solidFill>
          <a:ln cap="flat" cmpd="sng" w="9525">
            <a:solidFill>
              <a:srgbClr val="25365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83"/>
          <p:cNvSpPr/>
          <p:nvPr/>
        </p:nvSpPr>
        <p:spPr>
          <a:xfrm>
            <a:off x="3582800" y="3109900"/>
            <a:ext cx="160800" cy="160800"/>
          </a:xfrm>
          <a:prstGeom prst="ellipse">
            <a:avLst/>
          </a:prstGeom>
          <a:solidFill>
            <a:schemeClr val="lt2"/>
          </a:solidFill>
          <a:ln cap="flat" cmpd="sng" w="9525">
            <a:solidFill>
              <a:srgbClr val="25365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3" name="Google Shape;503;p83"/>
          <p:cNvCxnSpPr>
            <a:stCxn id="498" idx="3"/>
            <a:endCxn id="500" idx="2"/>
          </p:cNvCxnSpPr>
          <p:nvPr/>
        </p:nvCxnSpPr>
        <p:spPr>
          <a:xfrm flipH="1" rot="10800000">
            <a:off x="2920550" y="1911450"/>
            <a:ext cx="662400" cy="641700"/>
          </a:xfrm>
          <a:prstGeom prst="curvedConnector3">
            <a:avLst>
              <a:gd fmla="val 49989" name="adj1"/>
            </a:avLst>
          </a:prstGeom>
          <a:noFill/>
          <a:ln cap="flat" cmpd="sng" w="28575">
            <a:solidFill>
              <a:srgbClr val="253650"/>
            </a:solidFill>
            <a:prstDash val="solid"/>
            <a:round/>
            <a:headEnd len="med" w="med" type="none"/>
            <a:tailEnd len="med" w="med" type="none"/>
          </a:ln>
        </p:spPr>
      </p:cxnSp>
      <p:cxnSp>
        <p:nvCxnSpPr>
          <p:cNvPr id="504" name="Google Shape;504;p83"/>
          <p:cNvCxnSpPr>
            <a:stCxn id="498" idx="3"/>
            <a:endCxn id="501" idx="2"/>
          </p:cNvCxnSpPr>
          <p:nvPr/>
        </p:nvCxnSpPr>
        <p:spPr>
          <a:xfrm flipH="1" rot="10800000">
            <a:off x="2920550" y="2551050"/>
            <a:ext cx="662400" cy="2100"/>
          </a:xfrm>
          <a:prstGeom prst="curvedConnector3">
            <a:avLst>
              <a:gd fmla="val 49989" name="adj1"/>
            </a:avLst>
          </a:prstGeom>
          <a:noFill/>
          <a:ln cap="flat" cmpd="sng" w="28575">
            <a:solidFill>
              <a:srgbClr val="253650"/>
            </a:solidFill>
            <a:prstDash val="solid"/>
            <a:round/>
            <a:headEnd len="med" w="med" type="none"/>
            <a:tailEnd len="med" w="med" type="none"/>
          </a:ln>
        </p:spPr>
      </p:cxnSp>
      <p:cxnSp>
        <p:nvCxnSpPr>
          <p:cNvPr id="505" name="Google Shape;505;p83"/>
          <p:cNvCxnSpPr>
            <a:stCxn id="498" idx="3"/>
            <a:endCxn id="502" idx="2"/>
          </p:cNvCxnSpPr>
          <p:nvPr/>
        </p:nvCxnSpPr>
        <p:spPr>
          <a:xfrm>
            <a:off x="2920550" y="2553150"/>
            <a:ext cx="662400" cy="637200"/>
          </a:xfrm>
          <a:prstGeom prst="curvedConnector3">
            <a:avLst>
              <a:gd fmla="val 49989" name="adj1"/>
            </a:avLst>
          </a:prstGeom>
          <a:noFill/>
          <a:ln cap="flat" cmpd="sng" w="28575">
            <a:solidFill>
              <a:srgbClr val="253650"/>
            </a:solidFill>
            <a:prstDash val="solid"/>
            <a:round/>
            <a:headEnd len="med" w="med" type="none"/>
            <a:tailEnd len="med" w="med" type="none"/>
          </a:ln>
        </p:spPr>
      </p:cxnSp>
      <p:sp>
        <p:nvSpPr>
          <p:cNvPr id="506" name="Google Shape;506;p83"/>
          <p:cNvSpPr txBox="1"/>
          <p:nvPr/>
        </p:nvSpPr>
        <p:spPr>
          <a:xfrm>
            <a:off x="3945250" y="2350800"/>
            <a:ext cx="4758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2D2D2D"/>
                </a:solidFill>
                <a:latin typeface="Noto Sans"/>
                <a:ea typeface="Noto Sans"/>
                <a:cs typeface="Noto Sans"/>
                <a:sym typeface="Noto Sans"/>
              </a:rPr>
              <a:t>Designing courses</a:t>
            </a:r>
            <a:endParaRPr b="1">
              <a:solidFill>
                <a:srgbClr val="2D2D2D"/>
              </a:solidFill>
              <a:latin typeface="Noto Sans"/>
              <a:ea typeface="Noto Sans"/>
              <a:cs typeface="Noto Sans"/>
              <a:sym typeface="Noto Sans"/>
            </a:endParaRPr>
          </a:p>
        </p:txBody>
      </p:sp>
      <p:sp>
        <p:nvSpPr>
          <p:cNvPr id="507" name="Google Shape;507;p83"/>
          <p:cNvSpPr txBox="1"/>
          <p:nvPr/>
        </p:nvSpPr>
        <p:spPr>
          <a:xfrm>
            <a:off x="3945250" y="2990200"/>
            <a:ext cx="4973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2D2D2D"/>
                </a:solidFill>
                <a:latin typeface="Noto Sans"/>
                <a:ea typeface="Noto Sans"/>
                <a:cs typeface="Noto Sans"/>
                <a:sym typeface="Noto Sans"/>
              </a:rPr>
              <a:t>Building assessments</a:t>
            </a:r>
            <a:endParaRPr>
              <a:solidFill>
                <a:srgbClr val="2D2D2D"/>
              </a:solidFill>
              <a:latin typeface="Noto Sans"/>
              <a:ea typeface="Noto Sans"/>
              <a:cs typeface="Noto Sans"/>
              <a:sym typeface="Noto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6"/>
                                        </p:tgtEl>
                                        <p:attrNameLst>
                                          <p:attrName>style.visibility</p:attrName>
                                        </p:attrNameLst>
                                      </p:cBhvr>
                                      <p:to>
                                        <p:strVal val="visible"/>
                                      </p:to>
                                    </p:set>
                                    <p:animEffect filter="fade" transition="in">
                                      <p:cBhvr>
                                        <p:cTn dur="1000"/>
                                        <p:tgtEl>
                                          <p:spTgt spid="5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7"/>
                                        </p:tgtEl>
                                        <p:attrNameLst>
                                          <p:attrName>style.visibility</p:attrName>
                                        </p:attrNameLst>
                                      </p:cBhvr>
                                      <p:to>
                                        <p:strVal val="visible"/>
                                      </p:to>
                                    </p:set>
                                    <p:animEffect filter="fade" transition="in">
                                      <p:cBhvr>
                                        <p:cTn dur="1000"/>
                                        <p:tgtEl>
                                          <p:spTgt spid="5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84"/>
          <p:cNvSpPr txBox="1"/>
          <p:nvPr/>
        </p:nvSpPr>
        <p:spPr>
          <a:xfrm>
            <a:off x="321475" y="281275"/>
            <a:ext cx="40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13" name="Google Shape;513;p84"/>
          <p:cNvSpPr txBox="1"/>
          <p:nvPr/>
        </p:nvSpPr>
        <p:spPr>
          <a:xfrm>
            <a:off x="854950" y="188825"/>
            <a:ext cx="75240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lang="en" sz="2400">
                <a:latin typeface="Noto Sans"/>
                <a:ea typeface="Noto Sans"/>
                <a:cs typeface="Noto Sans"/>
                <a:sym typeface="Noto Sans"/>
              </a:rPr>
              <a:t>What is instructional design?</a:t>
            </a:r>
            <a:endParaRPr b="1" i="0" sz="2400" u="none" cap="none" strike="noStrike">
              <a:solidFill>
                <a:srgbClr val="000000"/>
              </a:solidFill>
              <a:latin typeface="Noto Sans"/>
              <a:ea typeface="Noto Sans"/>
              <a:cs typeface="Noto Sans"/>
              <a:sym typeface="Noto Sans"/>
            </a:endParaRPr>
          </a:p>
        </p:txBody>
      </p:sp>
      <p:sp>
        <p:nvSpPr>
          <p:cNvPr id="514" name="Google Shape;514;p84"/>
          <p:cNvSpPr/>
          <p:nvPr/>
        </p:nvSpPr>
        <p:spPr>
          <a:xfrm>
            <a:off x="665150" y="2199750"/>
            <a:ext cx="2255400" cy="706800"/>
          </a:xfrm>
          <a:prstGeom prst="roundRect">
            <a:avLst>
              <a:gd fmla="val 16667" name="adj"/>
            </a:avLst>
          </a:prstGeom>
          <a:solidFill>
            <a:srgbClr val="25365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Noto Sans SemiBold"/>
                <a:ea typeface="Noto Sans SemiBold"/>
                <a:cs typeface="Noto Sans SemiBold"/>
                <a:sym typeface="Noto Sans SemiBold"/>
              </a:rPr>
              <a:t>Instructional Design</a:t>
            </a:r>
            <a:endParaRPr sz="1800">
              <a:solidFill>
                <a:srgbClr val="FFFFFF"/>
              </a:solidFill>
              <a:latin typeface="Noto Sans SemiBold"/>
              <a:ea typeface="Noto Sans SemiBold"/>
              <a:cs typeface="Noto Sans SemiBold"/>
              <a:sym typeface="Noto Sans SemiBold"/>
            </a:endParaRPr>
          </a:p>
        </p:txBody>
      </p:sp>
      <p:sp>
        <p:nvSpPr>
          <p:cNvPr id="515" name="Google Shape;515;p84"/>
          <p:cNvSpPr txBox="1"/>
          <p:nvPr/>
        </p:nvSpPr>
        <p:spPr>
          <a:xfrm>
            <a:off x="3945250" y="1711400"/>
            <a:ext cx="4590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2D2D2D"/>
                </a:solidFill>
                <a:latin typeface="Noto Sans"/>
                <a:ea typeface="Noto Sans"/>
                <a:cs typeface="Noto Sans"/>
                <a:sym typeface="Noto Sans"/>
              </a:rPr>
              <a:t>Prescribes </a:t>
            </a:r>
            <a:r>
              <a:rPr b="1" lang="en">
                <a:solidFill>
                  <a:srgbClr val="2D2D2D"/>
                </a:solidFill>
                <a:latin typeface="Noto Sans"/>
                <a:ea typeface="Noto Sans"/>
                <a:cs typeface="Noto Sans"/>
                <a:sym typeface="Noto Sans"/>
              </a:rPr>
              <a:t>actions</a:t>
            </a:r>
            <a:r>
              <a:rPr lang="en">
                <a:solidFill>
                  <a:srgbClr val="2D2D2D"/>
                </a:solidFill>
                <a:latin typeface="Noto Sans"/>
                <a:ea typeface="Noto Sans"/>
                <a:cs typeface="Noto Sans"/>
                <a:sym typeface="Noto Sans"/>
              </a:rPr>
              <a:t> to optimize learning outcomes</a:t>
            </a:r>
            <a:r>
              <a:rPr baseline="30000" lang="en">
                <a:solidFill>
                  <a:srgbClr val="2D2D2D"/>
                </a:solidFill>
                <a:latin typeface="Noto Sans"/>
                <a:ea typeface="Noto Sans"/>
                <a:cs typeface="Noto Sans"/>
                <a:sym typeface="Noto Sans"/>
              </a:rPr>
              <a:t>1</a:t>
            </a:r>
            <a:endParaRPr baseline="30000">
              <a:solidFill>
                <a:srgbClr val="2D2D2D"/>
              </a:solidFill>
              <a:latin typeface="Noto Sans"/>
              <a:ea typeface="Noto Sans"/>
              <a:cs typeface="Noto Sans"/>
              <a:sym typeface="Noto Sans"/>
            </a:endParaRPr>
          </a:p>
        </p:txBody>
      </p:sp>
      <p:sp>
        <p:nvSpPr>
          <p:cNvPr id="516" name="Google Shape;516;p84"/>
          <p:cNvSpPr/>
          <p:nvPr/>
        </p:nvSpPr>
        <p:spPr>
          <a:xfrm>
            <a:off x="3582800" y="1831100"/>
            <a:ext cx="160800" cy="160800"/>
          </a:xfrm>
          <a:prstGeom prst="ellipse">
            <a:avLst/>
          </a:prstGeom>
          <a:solidFill>
            <a:schemeClr val="lt2"/>
          </a:solidFill>
          <a:ln cap="flat" cmpd="sng" w="9525">
            <a:solidFill>
              <a:srgbClr val="25365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84"/>
          <p:cNvSpPr/>
          <p:nvPr/>
        </p:nvSpPr>
        <p:spPr>
          <a:xfrm>
            <a:off x="3582800" y="2470500"/>
            <a:ext cx="160800" cy="160800"/>
          </a:xfrm>
          <a:prstGeom prst="ellipse">
            <a:avLst/>
          </a:prstGeom>
          <a:solidFill>
            <a:schemeClr val="lt2"/>
          </a:solidFill>
          <a:ln cap="flat" cmpd="sng" w="9525">
            <a:solidFill>
              <a:srgbClr val="25365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84"/>
          <p:cNvSpPr/>
          <p:nvPr/>
        </p:nvSpPr>
        <p:spPr>
          <a:xfrm>
            <a:off x="3582800" y="3109900"/>
            <a:ext cx="160800" cy="160800"/>
          </a:xfrm>
          <a:prstGeom prst="ellipse">
            <a:avLst/>
          </a:prstGeom>
          <a:solidFill>
            <a:schemeClr val="lt2"/>
          </a:solidFill>
          <a:ln cap="flat" cmpd="sng" w="9525">
            <a:solidFill>
              <a:srgbClr val="25365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19" name="Google Shape;519;p84"/>
          <p:cNvCxnSpPr>
            <a:stCxn id="514" idx="3"/>
            <a:endCxn id="516" idx="2"/>
          </p:cNvCxnSpPr>
          <p:nvPr/>
        </p:nvCxnSpPr>
        <p:spPr>
          <a:xfrm flipH="1" rot="10800000">
            <a:off x="2920550" y="1911450"/>
            <a:ext cx="662400" cy="641700"/>
          </a:xfrm>
          <a:prstGeom prst="curvedConnector3">
            <a:avLst>
              <a:gd fmla="val 49989" name="adj1"/>
            </a:avLst>
          </a:prstGeom>
          <a:noFill/>
          <a:ln cap="flat" cmpd="sng" w="28575">
            <a:solidFill>
              <a:srgbClr val="253650"/>
            </a:solidFill>
            <a:prstDash val="solid"/>
            <a:round/>
            <a:headEnd len="med" w="med" type="none"/>
            <a:tailEnd len="med" w="med" type="none"/>
          </a:ln>
        </p:spPr>
      </p:cxnSp>
      <p:cxnSp>
        <p:nvCxnSpPr>
          <p:cNvPr id="520" name="Google Shape;520;p84"/>
          <p:cNvCxnSpPr>
            <a:stCxn id="514" idx="3"/>
            <a:endCxn id="517" idx="2"/>
          </p:cNvCxnSpPr>
          <p:nvPr/>
        </p:nvCxnSpPr>
        <p:spPr>
          <a:xfrm flipH="1" rot="10800000">
            <a:off x="2920550" y="2551050"/>
            <a:ext cx="662400" cy="2100"/>
          </a:xfrm>
          <a:prstGeom prst="curvedConnector3">
            <a:avLst>
              <a:gd fmla="val 49989" name="adj1"/>
            </a:avLst>
          </a:prstGeom>
          <a:noFill/>
          <a:ln cap="flat" cmpd="sng" w="28575">
            <a:solidFill>
              <a:srgbClr val="253650"/>
            </a:solidFill>
            <a:prstDash val="solid"/>
            <a:round/>
            <a:headEnd len="med" w="med" type="none"/>
            <a:tailEnd len="med" w="med" type="none"/>
          </a:ln>
        </p:spPr>
      </p:cxnSp>
      <p:cxnSp>
        <p:nvCxnSpPr>
          <p:cNvPr id="521" name="Google Shape;521;p84"/>
          <p:cNvCxnSpPr>
            <a:stCxn id="514" idx="3"/>
            <a:endCxn id="518" idx="2"/>
          </p:cNvCxnSpPr>
          <p:nvPr/>
        </p:nvCxnSpPr>
        <p:spPr>
          <a:xfrm>
            <a:off x="2920550" y="2553150"/>
            <a:ext cx="662400" cy="637200"/>
          </a:xfrm>
          <a:prstGeom prst="curvedConnector3">
            <a:avLst>
              <a:gd fmla="val 49989" name="adj1"/>
            </a:avLst>
          </a:prstGeom>
          <a:noFill/>
          <a:ln cap="flat" cmpd="sng" w="28575">
            <a:solidFill>
              <a:srgbClr val="253650"/>
            </a:solidFill>
            <a:prstDash val="solid"/>
            <a:round/>
            <a:headEnd len="med" w="med" type="none"/>
            <a:tailEnd len="med" w="med" type="none"/>
          </a:ln>
        </p:spPr>
      </p:cxnSp>
      <p:sp>
        <p:nvSpPr>
          <p:cNvPr id="522" name="Google Shape;522;p84"/>
          <p:cNvSpPr txBox="1"/>
          <p:nvPr/>
        </p:nvSpPr>
        <p:spPr>
          <a:xfrm>
            <a:off x="3945250" y="2350800"/>
            <a:ext cx="4758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2D2D2D"/>
                </a:solidFill>
                <a:latin typeface="Noto Sans"/>
                <a:ea typeface="Noto Sans"/>
                <a:cs typeface="Noto Sans"/>
                <a:sym typeface="Noto Sans"/>
              </a:rPr>
              <a:t>Links learning </a:t>
            </a:r>
            <a:r>
              <a:rPr b="1" lang="en">
                <a:solidFill>
                  <a:srgbClr val="2D2D2D"/>
                </a:solidFill>
                <a:latin typeface="Noto Sans"/>
                <a:ea typeface="Noto Sans"/>
                <a:cs typeface="Noto Sans"/>
                <a:sym typeface="Noto Sans"/>
              </a:rPr>
              <a:t>theory</a:t>
            </a:r>
            <a:r>
              <a:rPr lang="en">
                <a:solidFill>
                  <a:srgbClr val="2D2D2D"/>
                </a:solidFill>
                <a:latin typeface="Noto Sans"/>
                <a:ea typeface="Noto Sans"/>
                <a:cs typeface="Noto Sans"/>
                <a:sym typeface="Noto Sans"/>
              </a:rPr>
              <a:t> to educational </a:t>
            </a:r>
            <a:r>
              <a:rPr b="1" lang="en">
                <a:solidFill>
                  <a:srgbClr val="2D2D2D"/>
                </a:solidFill>
                <a:latin typeface="Noto Sans"/>
                <a:ea typeface="Noto Sans"/>
                <a:cs typeface="Noto Sans"/>
                <a:sym typeface="Noto Sans"/>
              </a:rPr>
              <a:t>practice</a:t>
            </a:r>
            <a:r>
              <a:rPr baseline="30000" lang="en">
                <a:solidFill>
                  <a:srgbClr val="2D2D2D"/>
                </a:solidFill>
                <a:latin typeface="Noto Sans"/>
                <a:ea typeface="Noto Sans"/>
                <a:cs typeface="Noto Sans"/>
                <a:sym typeface="Noto Sans"/>
              </a:rPr>
              <a:t>1</a:t>
            </a:r>
            <a:endParaRPr b="1">
              <a:solidFill>
                <a:srgbClr val="2D2D2D"/>
              </a:solidFill>
              <a:latin typeface="Noto Sans"/>
              <a:ea typeface="Noto Sans"/>
              <a:cs typeface="Noto Sans"/>
              <a:sym typeface="Noto Sans"/>
            </a:endParaRPr>
          </a:p>
        </p:txBody>
      </p:sp>
      <p:sp>
        <p:nvSpPr>
          <p:cNvPr id="523" name="Google Shape;523;p84"/>
          <p:cNvSpPr txBox="1"/>
          <p:nvPr/>
        </p:nvSpPr>
        <p:spPr>
          <a:xfrm>
            <a:off x="3945250" y="2990200"/>
            <a:ext cx="4973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2D2D2D"/>
                </a:solidFill>
                <a:latin typeface="Noto Sans"/>
                <a:ea typeface="Noto Sans"/>
                <a:cs typeface="Noto Sans"/>
                <a:sym typeface="Noto Sans"/>
              </a:rPr>
              <a:t>Considers every aspect of the </a:t>
            </a:r>
            <a:r>
              <a:rPr b="1" lang="en">
                <a:solidFill>
                  <a:srgbClr val="2D2D2D"/>
                </a:solidFill>
                <a:latin typeface="Noto Sans"/>
                <a:ea typeface="Noto Sans"/>
                <a:cs typeface="Noto Sans"/>
                <a:sym typeface="Noto Sans"/>
              </a:rPr>
              <a:t>teaching and learning</a:t>
            </a:r>
            <a:r>
              <a:rPr lang="en">
                <a:solidFill>
                  <a:srgbClr val="2D2D2D"/>
                </a:solidFill>
                <a:latin typeface="Noto Sans"/>
                <a:ea typeface="Noto Sans"/>
                <a:cs typeface="Noto Sans"/>
                <a:sym typeface="Noto Sans"/>
              </a:rPr>
              <a:t> process</a:t>
            </a:r>
            <a:endParaRPr>
              <a:solidFill>
                <a:srgbClr val="2D2D2D"/>
              </a:solidFill>
              <a:latin typeface="Noto Sans"/>
              <a:ea typeface="Noto Sans"/>
              <a:cs typeface="Noto Sans"/>
              <a:sym typeface="Noto Sans"/>
            </a:endParaRPr>
          </a:p>
        </p:txBody>
      </p:sp>
      <p:cxnSp>
        <p:nvCxnSpPr>
          <p:cNvPr id="524" name="Google Shape;524;p84"/>
          <p:cNvCxnSpPr/>
          <p:nvPr/>
        </p:nvCxnSpPr>
        <p:spPr>
          <a:xfrm>
            <a:off x="455675" y="4574275"/>
            <a:ext cx="8299500" cy="0"/>
          </a:xfrm>
          <a:prstGeom prst="straightConnector1">
            <a:avLst/>
          </a:prstGeom>
          <a:noFill/>
          <a:ln cap="flat" cmpd="sng" w="9525">
            <a:solidFill>
              <a:srgbClr val="CCCCCC"/>
            </a:solidFill>
            <a:prstDash val="solid"/>
            <a:round/>
            <a:headEnd len="sm" w="sm" type="none"/>
            <a:tailEnd len="sm" w="sm" type="none"/>
          </a:ln>
        </p:spPr>
      </p:cxnSp>
      <p:sp>
        <p:nvSpPr>
          <p:cNvPr id="525" name="Google Shape;525;p84"/>
          <p:cNvSpPr txBox="1"/>
          <p:nvPr/>
        </p:nvSpPr>
        <p:spPr>
          <a:xfrm>
            <a:off x="478750" y="4643800"/>
            <a:ext cx="8276400" cy="323100"/>
          </a:xfrm>
          <a:prstGeom prst="rect">
            <a:avLst/>
          </a:prstGeom>
          <a:noFill/>
          <a:ln>
            <a:noFill/>
          </a:ln>
        </p:spPr>
        <p:txBody>
          <a:bodyPr anchorCtr="0" anchor="t" bIns="91425" lIns="91425" spcFirstLastPara="1" rIns="91425" wrap="square" tIns="91425">
            <a:spAutoFit/>
          </a:bodyPr>
          <a:lstStyle/>
          <a:p>
            <a:pPr indent="-243840" lvl="0" marL="243840" rtl="0" algn="l">
              <a:spcBef>
                <a:spcPts val="0"/>
              </a:spcBef>
              <a:spcAft>
                <a:spcPts val="0"/>
              </a:spcAft>
              <a:buClr>
                <a:schemeClr val="dk1"/>
              </a:buClr>
              <a:buSzPts val="1100"/>
              <a:buFont typeface="Arial"/>
              <a:buNone/>
            </a:pPr>
            <a:r>
              <a:rPr lang="en" sz="900">
                <a:solidFill>
                  <a:schemeClr val="dk1"/>
                </a:solidFill>
                <a:uFill>
                  <a:noFill/>
                </a:uFill>
                <a:latin typeface="Noto Sans"/>
                <a:ea typeface="Noto Sans"/>
                <a:cs typeface="Noto Sans"/>
                <a:sym typeface="Noto Sans"/>
                <a:hlinkClick r:id="rId3">
                  <a:extLst>
                    <a:ext uri="{A12FA001-AC4F-418D-AE19-62706E023703}">
                      <ahyp:hlinkClr val="tx"/>
                    </a:ext>
                  </a:extLst>
                </a:hlinkClick>
              </a:rPr>
              <a:t>Reigeluth CM. Instructional Design Theories and Models: An Overview of Their Current Status. Routledge; 1983. 494 p.</a:t>
            </a:r>
            <a:endParaRPr sz="1200">
              <a:latin typeface="Noto Sans"/>
              <a:ea typeface="Noto Sans"/>
              <a:cs typeface="Noto Sans"/>
              <a:sym typeface="Noto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2"/>
                                        </p:tgtEl>
                                        <p:attrNameLst>
                                          <p:attrName>style.visibility</p:attrName>
                                        </p:attrNameLst>
                                      </p:cBhvr>
                                      <p:to>
                                        <p:strVal val="visible"/>
                                      </p:to>
                                    </p:set>
                                    <p:animEffect filter="fade" transition="in">
                                      <p:cBhvr>
                                        <p:cTn dur="1000"/>
                                        <p:tgtEl>
                                          <p:spTgt spid="5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3"/>
                                        </p:tgtEl>
                                        <p:attrNameLst>
                                          <p:attrName>style.visibility</p:attrName>
                                        </p:attrNameLst>
                                      </p:cBhvr>
                                      <p:to>
                                        <p:strVal val="visible"/>
                                      </p:to>
                                    </p:set>
                                    <p:animEffect filter="fade" transition="in">
                                      <p:cBhvr>
                                        <p:cTn dur="1000"/>
                                        <p:tgtEl>
                                          <p:spTgt spid="5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85"/>
          <p:cNvSpPr/>
          <p:nvPr/>
        </p:nvSpPr>
        <p:spPr>
          <a:xfrm>
            <a:off x="3482575" y="616150"/>
            <a:ext cx="2263800" cy="383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85"/>
          <p:cNvSpPr txBox="1"/>
          <p:nvPr>
            <p:ph type="title"/>
          </p:nvPr>
        </p:nvSpPr>
        <p:spPr>
          <a:xfrm>
            <a:off x="984075" y="303150"/>
            <a:ext cx="7314300" cy="567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Instructional Design</a:t>
            </a:r>
            <a:endParaRPr/>
          </a:p>
        </p:txBody>
      </p:sp>
      <p:pic>
        <p:nvPicPr>
          <p:cNvPr id="532" name="Google Shape;532;p85"/>
          <p:cNvPicPr preferRelativeResize="0"/>
          <p:nvPr/>
        </p:nvPicPr>
        <p:blipFill rotWithShape="1">
          <a:blip r:embed="rId3">
            <a:alphaModFix/>
          </a:blip>
          <a:srcRect b="0" l="0" r="0" t="20146"/>
          <a:stretch/>
        </p:blipFill>
        <p:spPr>
          <a:xfrm>
            <a:off x="0" y="1036348"/>
            <a:ext cx="9144003" cy="4107151"/>
          </a:xfrm>
          <a:prstGeom prst="rect">
            <a:avLst/>
          </a:prstGeom>
          <a:noFill/>
          <a:ln>
            <a:noFill/>
          </a:ln>
        </p:spPr>
      </p:pic>
      <p:sp>
        <p:nvSpPr>
          <p:cNvPr id="533" name="Google Shape;533;p85"/>
          <p:cNvSpPr/>
          <p:nvPr/>
        </p:nvSpPr>
        <p:spPr>
          <a:xfrm>
            <a:off x="3991575" y="1036350"/>
            <a:ext cx="1299300" cy="383400"/>
          </a:xfrm>
          <a:prstGeom prst="rect">
            <a:avLst/>
          </a:prstGeom>
          <a:solidFill>
            <a:srgbClr val="F4F5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4" name="Google Shape;534;p85"/>
          <p:cNvPicPr preferRelativeResize="0"/>
          <p:nvPr/>
        </p:nvPicPr>
        <p:blipFill rotWithShape="1">
          <a:blip r:embed="rId4">
            <a:alphaModFix/>
          </a:blip>
          <a:srcRect b="58861" l="45502" r="43365" t="27598"/>
          <a:stretch/>
        </p:blipFill>
        <p:spPr>
          <a:xfrm>
            <a:off x="4132125" y="1419750"/>
            <a:ext cx="1018200" cy="696600"/>
          </a:xfrm>
          <a:prstGeom prst="roundRect">
            <a:avLst>
              <a:gd fmla="val 16667" name="adj"/>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id="331" name="Google Shape;331;p68"/>
          <p:cNvPicPr preferRelativeResize="0"/>
          <p:nvPr/>
        </p:nvPicPr>
        <p:blipFill rotWithShape="1">
          <a:blip r:embed="rId3">
            <a:alphaModFix/>
          </a:blip>
          <a:srcRect b="-54739" l="117030" r="-117030" t="54739"/>
          <a:stretch/>
        </p:blipFill>
        <p:spPr>
          <a:xfrm>
            <a:off x="7998517" y="2503380"/>
            <a:ext cx="677878" cy="1219195"/>
          </a:xfrm>
          <a:prstGeom prst="rect">
            <a:avLst/>
          </a:prstGeom>
          <a:noFill/>
          <a:ln>
            <a:noFill/>
          </a:ln>
        </p:spPr>
      </p:pic>
      <p:sp>
        <p:nvSpPr>
          <p:cNvPr id="332" name="Google Shape;332;p68"/>
          <p:cNvSpPr txBox="1"/>
          <p:nvPr/>
        </p:nvSpPr>
        <p:spPr>
          <a:xfrm>
            <a:off x="5165750" y="2168950"/>
            <a:ext cx="3780600" cy="57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500">
              <a:solidFill>
                <a:srgbClr val="262626"/>
              </a:solidFill>
              <a:latin typeface="Proxima Nova Semibold"/>
              <a:ea typeface="Proxima Nova Semibold"/>
              <a:cs typeface="Proxima Nova Semibold"/>
              <a:sym typeface="Proxima Nova Semibold"/>
            </a:endParaRPr>
          </a:p>
        </p:txBody>
      </p:sp>
      <p:sp>
        <p:nvSpPr>
          <p:cNvPr id="333" name="Google Shape;333;p68"/>
          <p:cNvSpPr txBox="1"/>
          <p:nvPr>
            <p:ph type="title"/>
          </p:nvPr>
        </p:nvSpPr>
        <p:spPr>
          <a:xfrm>
            <a:off x="0" y="498625"/>
            <a:ext cx="4577400" cy="554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Today’s </a:t>
            </a:r>
            <a:r>
              <a:rPr lang="en">
                <a:solidFill>
                  <a:srgbClr val="5B7DB3"/>
                </a:solidFill>
              </a:rPr>
              <a:t>Speaker</a:t>
            </a:r>
            <a:r>
              <a:rPr lang="en">
                <a:solidFill>
                  <a:srgbClr val="6AB146"/>
                </a:solidFill>
              </a:rPr>
              <a:t> </a:t>
            </a:r>
            <a:endParaRPr/>
          </a:p>
        </p:txBody>
      </p:sp>
      <p:sp>
        <p:nvSpPr>
          <p:cNvPr id="334" name="Google Shape;334;p68"/>
          <p:cNvSpPr txBox="1"/>
          <p:nvPr/>
        </p:nvSpPr>
        <p:spPr>
          <a:xfrm>
            <a:off x="4958125" y="1562450"/>
            <a:ext cx="3212700" cy="24012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en" sz="1800">
                <a:solidFill>
                  <a:srgbClr val="253650"/>
                </a:solidFill>
                <a:latin typeface="Noto Sans"/>
                <a:ea typeface="Noto Sans"/>
                <a:cs typeface="Noto Sans"/>
                <a:sym typeface="Noto Sans"/>
              </a:rPr>
              <a:t>Adonis Wazir</a:t>
            </a:r>
            <a:endParaRPr b="1" sz="1800">
              <a:solidFill>
                <a:srgbClr val="253650"/>
              </a:solidFill>
              <a:latin typeface="Noto Sans"/>
              <a:ea typeface="Noto Sans"/>
              <a:cs typeface="Noto Sans"/>
              <a:sym typeface="Noto Sans"/>
            </a:endParaRPr>
          </a:p>
          <a:p>
            <a:pPr indent="0" lvl="0" marL="0" rtl="0" algn="l">
              <a:spcBef>
                <a:spcPts val="0"/>
              </a:spcBef>
              <a:spcAft>
                <a:spcPts val="0"/>
              </a:spcAft>
              <a:buNone/>
            </a:pPr>
            <a:r>
              <a:t/>
            </a:r>
            <a:endParaRPr>
              <a:solidFill>
                <a:srgbClr val="253650"/>
              </a:solidFill>
              <a:latin typeface="Noto Sans Light"/>
              <a:ea typeface="Noto Sans Light"/>
              <a:cs typeface="Noto Sans Light"/>
              <a:sym typeface="Noto Sans Light"/>
            </a:endParaRPr>
          </a:p>
          <a:p>
            <a:pPr indent="0" lvl="0" marL="0" rtl="0" algn="l">
              <a:spcBef>
                <a:spcPts val="0"/>
              </a:spcBef>
              <a:spcAft>
                <a:spcPts val="0"/>
              </a:spcAft>
              <a:buNone/>
            </a:pPr>
            <a:r>
              <a:rPr lang="en">
                <a:solidFill>
                  <a:srgbClr val="253650"/>
                </a:solidFill>
                <a:latin typeface="Noto Sans Light"/>
                <a:ea typeface="Noto Sans Light"/>
                <a:cs typeface="Noto Sans Light"/>
                <a:sym typeface="Noto Sans Light"/>
              </a:rPr>
              <a:t>Medical Doctor, East Surrey Hospital, United Kingdom</a:t>
            </a:r>
            <a:endParaRPr>
              <a:solidFill>
                <a:srgbClr val="253650"/>
              </a:solidFill>
              <a:latin typeface="Noto Sans Light"/>
              <a:ea typeface="Noto Sans Light"/>
              <a:cs typeface="Noto Sans Light"/>
              <a:sym typeface="Noto Sans Light"/>
            </a:endParaRPr>
          </a:p>
          <a:p>
            <a:pPr indent="0" lvl="0" marL="0" rtl="0" algn="l">
              <a:spcBef>
                <a:spcPts val="0"/>
              </a:spcBef>
              <a:spcAft>
                <a:spcPts val="0"/>
              </a:spcAft>
              <a:buNone/>
            </a:pPr>
            <a:r>
              <a:t/>
            </a:r>
            <a:endParaRPr>
              <a:solidFill>
                <a:srgbClr val="253650"/>
              </a:solidFill>
              <a:latin typeface="Noto Sans Light"/>
              <a:ea typeface="Noto Sans Light"/>
              <a:cs typeface="Noto Sans Light"/>
              <a:sym typeface="Noto Sans Light"/>
            </a:endParaRPr>
          </a:p>
          <a:p>
            <a:pPr indent="0" lvl="0" marL="0" rtl="0" algn="l">
              <a:spcBef>
                <a:spcPts val="0"/>
              </a:spcBef>
              <a:spcAft>
                <a:spcPts val="0"/>
              </a:spcAft>
              <a:buNone/>
            </a:pPr>
            <a:r>
              <a:rPr lang="en">
                <a:solidFill>
                  <a:srgbClr val="253650"/>
                </a:solidFill>
                <a:latin typeface="Noto Sans Light"/>
                <a:ea typeface="Noto Sans Light"/>
                <a:cs typeface="Noto Sans Light"/>
                <a:sym typeface="Noto Sans Light"/>
              </a:rPr>
              <a:t>MSc Medical Education candidate, Swansea University Medical School</a:t>
            </a:r>
            <a:endParaRPr>
              <a:solidFill>
                <a:srgbClr val="253650"/>
              </a:solidFill>
              <a:latin typeface="Noto Sans Light"/>
              <a:ea typeface="Noto Sans Light"/>
              <a:cs typeface="Noto Sans Light"/>
              <a:sym typeface="Noto Sans Light"/>
            </a:endParaRPr>
          </a:p>
          <a:p>
            <a:pPr indent="0" lvl="0" marL="0" rtl="0" algn="l">
              <a:spcBef>
                <a:spcPts val="0"/>
              </a:spcBef>
              <a:spcAft>
                <a:spcPts val="0"/>
              </a:spcAft>
              <a:buNone/>
            </a:pPr>
            <a:r>
              <a:t/>
            </a:r>
            <a:endParaRPr>
              <a:solidFill>
                <a:srgbClr val="253650"/>
              </a:solidFill>
              <a:latin typeface="Noto Sans Light"/>
              <a:ea typeface="Noto Sans Light"/>
              <a:cs typeface="Noto Sans Light"/>
              <a:sym typeface="Noto Sans Light"/>
            </a:endParaRPr>
          </a:p>
          <a:p>
            <a:pPr indent="0" lvl="0" marL="0" rtl="0" algn="l">
              <a:spcBef>
                <a:spcPts val="0"/>
              </a:spcBef>
              <a:spcAft>
                <a:spcPts val="0"/>
              </a:spcAft>
              <a:buNone/>
            </a:pPr>
            <a:r>
              <a:rPr lang="en">
                <a:solidFill>
                  <a:srgbClr val="253650"/>
                </a:solidFill>
                <a:latin typeface="Noto Sans Light"/>
                <a:ea typeface="Noto Sans Light"/>
                <a:cs typeface="Noto Sans Light"/>
                <a:sym typeface="Noto Sans Light"/>
              </a:rPr>
              <a:t>Medical Education Consultant, Lecturio</a:t>
            </a:r>
            <a:endParaRPr>
              <a:solidFill>
                <a:srgbClr val="253650"/>
              </a:solidFill>
              <a:latin typeface="Noto Sans Light"/>
              <a:ea typeface="Noto Sans Light"/>
              <a:cs typeface="Noto Sans Light"/>
              <a:sym typeface="Noto Sans Light"/>
            </a:endParaRPr>
          </a:p>
        </p:txBody>
      </p:sp>
      <p:sp>
        <p:nvSpPr>
          <p:cNvPr id="335" name="Google Shape;335;p68"/>
          <p:cNvSpPr/>
          <p:nvPr/>
        </p:nvSpPr>
        <p:spPr>
          <a:xfrm>
            <a:off x="1135275" y="1548200"/>
            <a:ext cx="2571900" cy="2571900"/>
          </a:xfrm>
          <a:prstGeom prst="ellipse">
            <a:avLst/>
          </a:prstGeom>
          <a:solidFill>
            <a:srgbClr val="F9EB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6" name="Google Shape;336;p68"/>
          <p:cNvPicPr preferRelativeResize="0"/>
          <p:nvPr/>
        </p:nvPicPr>
        <p:blipFill rotWithShape="1">
          <a:blip r:embed="rId4">
            <a:alphaModFix/>
          </a:blip>
          <a:srcRect b="56290" l="4128" r="15697" t="1231"/>
          <a:stretch/>
        </p:blipFill>
        <p:spPr>
          <a:xfrm>
            <a:off x="1133325" y="1548200"/>
            <a:ext cx="2575800" cy="2571900"/>
          </a:xfrm>
          <a:prstGeom prst="ellipse">
            <a:avLst/>
          </a:prstGeom>
          <a:noFill/>
          <a:ln>
            <a:noFill/>
          </a:ln>
        </p:spPr>
      </p:pic>
      <p:sp>
        <p:nvSpPr>
          <p:cNvPr id="337" name="Google Shape;337;p68"/>
          <p:cNvSpPr txBox="1"/>
          <p:nvPr>
            <p:ph idx="12" type="sldNum"/>
          </p:nvPr>
        </p:nvSpPr>
        <p:spPr>
          <a:xfrm>
            <a:off x="5981866" y="4835700"/>
            <a:ext cx="2934900" cy="3078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86"/>
          <p:cNvSpPr txBox="1"/>
          <p:nvPr/>
        </p:nvSpPr>
        <p:spPr>
          <a:xfrm>
            <a:off x="914850" y="222775"/>
            <a:ext cx="7314300" cy="56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253650"/>
                </a:solidFill>
                <a:latin typeface="Noto Sans"/>
                <a:ea typeface="Noto Sans"/>
                <a:cs typeface="Noto Sans"/>
                <a:sym typeface="Noto Sans"/>
              </a:rPr>
              <a:t>What is the importance of instructional design?</a:t>
            </a:r>
            <a:endParaRPr b="1" sz="2400">
              <a:solidFill>
                <a:srgbClr val="253650"/>
              </a:solidFill>
              <a:latin typeface="Noto Sans"/>
              <a:ea typeface="Noto Sans"/>
              <a:cs typeface="Noto Sans"/>
              <a:sym typeface="Noto Sans"/>
            </a:endParaRPr>
          </a:p>
        </p:txBody>
      </p:sp>
      <p:sp>
        <p:nvSpPr>
          <p:cNvPr id="540" name="Google Shape;540;p86"/>
          <p:cNvSpPr/>
          <p:nvPr/>
        </p:nvSpPr>
        <p:spPr>
          <a:xfrm>
            <a:off x="914850" y="1367725"/>
            <a:ext cx="7314300" cy="2823000"/>
          </a:xfrm>
          <a:prstGeom prst="roundRect">
            <a:avLst>
              <a:gd fmla="val 16667" name="adj"/>
            </a:avLst>
          </a:prstGeom>
          <a:solidFill>
            <a:srgbClr val="D6DEEB"/>
          </a:solidFill>
          <a:ln>
            <a:noFill/>
          </a:ln>
        </p:spPr>
        <p:txBody>
          <a:bodyPr anchorCtr="0" anchor="ctr" bIns="91425" lIns="91425" spcFirstLastPara="1" rIns="91425" wrap="square" tIns="91425">
            <a:noAutofit/>
          </a:bodyPr>
          <a:lstStyle/>
          <a:p>
            <a:pPr indent="-323850" lvl="0" marL="457200" marR="0" rtl="0" algn="l">
              <a:lnSpc>
                <a:spcPct val="150000"/>
              </a:lnSpc>
              <a:spcBef>
                <a:spcPts val="0"/>
              </a:spcBef>
              <a:spcAft>
                <a:spcPts val="0"/>
              </a:spcAft>
              <a:buClr>
                <a:srgbClr val="253650"/>
              </a:buClr>
              <a:buSzPts val="1500"/>
              <a:buFont typeface="Proxima Nova"/>
              <a:buChar char="●"/>
            </a:pPr>
            <a:r>
              <a:rPr lang="en" sz="1500">
                <a:solidFill>
                  <a:srgbClr val="253650"/>
                </a:solidFill>
                <a:latin typeface="Noto Sans Light"/>
                <a:ea typeface="Noto Sans Light"/>
                <a:cs typeface="Noto Sans Light"/>
                <a:sym typeface="Noto Sans Light"/>
              </a:rPr>
              <a:t>I</a:t>
            </a:r>
            <a:r>
              <a:rPr lang="en" sz="1500">
                <a:solidFill>
                  <a:schemeClr val="dk1"/>
                </a:solidFill>
                <a:latin typeface="Noto Sans Light"/>
                <a:ea typeface="Noto Sans Light"/>
                <a:cs typeface="Noto Sans Light"/>
                <a:sym typeface="Noto Sans Light"/>
              </a:rPr>
              <a:t>nstructional design</a:t>
            </a:r>
            <a:r>
              <a:rPr lang="en" sz="1500">
                <a:solidFill>
                  <a:srgbClr val="253650"/>
                </a:solidFill>
                <a:latin typeface="Noto Sans Light"/>
                <a:ea typeface="Noto Sans Light"/>
                <a:cs typeface="Noto Sans Light"/>
                <a:sym typeface="Noto Sans Light"/>
              </a:rPr>
              <a:t> helps make learning more </a:t>
            </a:r>
            <a:r>
              <a:rPr b="1" lang="en" sz="1500">
                <a:solidFill>
                  <a:srgbClr val="253650"/>
                </a:solidFill>
                <a:latin typeface="Noto Sans"/>
                <a:ea typeface="Noto Sans"/>
                <a:cs typeface="Noto Sans"/>
                <a:sym typeface="Noto Sans"/>
              </a:rPr>
              <a:t>effective, efficient, and engaging</a:t>
            </a:r>
            <a:r>
              <a:rPr lang="en" sz="1500">
                <a:solidFill>
                  <a:srgbClr val="253650"/>
                </a:solidFill>
                <a:latin typeface="Noto Sans Light"/>
                <a:ea typeface="Noto Sans Light"/>
                <a:cs typeface="Noto Sans Light"/>
                <a:sym typeface="Noto Sans Light"/>
              </a:rPr>
              <a:t>.</a:t>
            </a:r>
            <a:endParaRPr sz="1500">
              <a:solidFill>
                <a:srgbClr val="253650"/>
              </a:solidFill>
              <a:latin typeface="Noto Sans Light"/>
              <a:ea typeface="Noto Sans Light"/>
              <a:cs typeface="Noto Sans Light"/>
              <a:sym typeface="Noto Sans Light"/>
            </a:endParaRPr>
          </a:p>
          <a:p>
            <a:pPr indent="-323850" lvl="0" marL="457200" marR="0" rtl="0" algn="l">
              <a:lnSpc>
                <a:spcPct val="150000"/>
              </a:lnSpc>
              <a:spcBef>
                <a:spcPts val="0"/>
              </a:spcBef>
              <a:spcAft>
                <a:spcPts val="0"/>
              </a:spcAft>
              <a:buClr>
                <a:srgbClr val="253650"/>
              </a:buClr>
              <a:buSzPts val="1500"/>
              <a:buFont typeface="Proxima Nova"/>
              <a:buChar char="●"/>
            </a:pPr>
            <a:r>
              <a:rPr lang="en" sz="1500">
                <a:solidFill>
                  <a:srgbClr val="253650"/>
                </a:solidFill>
                <a:latin typeface="Noto Sans Light"/>
                <a:ea typeface="Noto Sans Light"/>
                <a:cs typeface="Noto Sans Light"/>
                <a:sym typeface="Noto Sans Light"/>
              </a:rPr>
              <a:t>I</a:t>
            </a:r>
            <a:r>
              <a:rPr lang="en" sz="1500">
                <a:solidFill>
                  <a:schemeClr val="dk1"/>
                </a:solidFill>
                <a:latin typeface="Noto Sans Light"/>
                <a:ea typeface="Noto Sans Light"/>
                <a:cs typeface="Noto Sans Light"/>
                <a:sym typeface="Noto Sans Light"/>
              </a:rPr>
              <a:t>nstructional design</a:t>
            </a:r>
            <a:r>
              <a:rPr lang="en" sz="1500">
                <a:solidFill>
                  <a:srgbClr val="253650"/>
                </a:solidFill>
                <a:latin typeface="Noto Sans Light"/>
                <a:ea typeface="Noto Sans Light"/>
                <a:cs typeface="Noto Sans Light"/>
                <a:sym typeface="Noto Sans Light"/>
              </a:rPr>
              <a:t> helps ensure </a:t>
            </a:r>
            <a:r>
              <a:rPr b="1" lang="en" sz="1500">
                <a:solidFill>
                  <a:srgbClr val="253650"/>
                </a:solidFill>
                <a:latin typeface="Noto Sans"/>
                <a:ea typeface="Noto Sans"/>
                <a:cs typeface="Noto Sans"/>
                <a:sym typeface="Noto Sans"/>
              </a:rPr>
              <a:t>alignment</a:t>
            </a:r>
            <a:r>
              <a:rPr lang="en" sz="1500">
                <a:solidFill>
                  <a:srgbClr val="253650"/>
                </a:solidFill>
                <a:latin typeface="Noto Sans Light"/>
                <a:ea typeface="Noto Sans Light"/>
                <a:cs typeface="Noto Sans Light"/>
                <a:sym typeface="Noto Sans Light"/>
              </a:rPr>
              <a:t> </a:t>
            </a:r>
            <a:endParaRPr sz="1500">
              <a:solidFill>
                <a:srgbClr val="253650"/>
              </a:solidFill>
              <a:latin typeface="Noto Sans Light"/>
              <a:ea typeface="Noto Sans Light"/>
              <a:cs typeface="Noto Sans Light"/>
              <a:sym typeface="Noto Sans Light"/>
            </a:endParaRPr>
          </a:p>
          <a:p>
            <a:pPr indent="-323850" lvl="0" marL="457200" marR="0" rtl="0" algn="l">
              <a:lnSpc>
                <a:spcPct val="150000"/>
              </a:lnSpc>
              <a:spcBef>
                <a:spcPts val="0"/>
              </a:spcBef>
              <a:spcAft>
                <a:spcPts val="0"/>
              </a:spcAft>
              <a:buClr>
                <a:srgbClr val="253650"/>
              </a:buClr>
              <a:buSzPts val="1500"/>
              <a:buFont typeface="Proxima Nova"/>
              <a:buChar char="●"/>
            </a:pPr>
            <a:r>
              <a:rPr lang="en" sz="1500">
                <a:solidFill>
                  <a:srgbClr val="253650"/>
                </a:solidFill>
                <a:latin typeface="Noto Sans Light"/>
                <a:ea typeface="Noto Sans Light"/>
                <a:cs typeface="Noto Sans Light"/>
                <a:sym typeface="Noto Sans Light"/>
              </a:rPr>
              <a:t>I</a:t>
            </a:r>
            <a:r>
              <a:rPr lang="en" sz="1500">
                <a:solidFill>
                  <a:schemeClr val="dk1"/>
                </a:solidFill>
                <a:latin typeface="Noto Sans Light"/>
                <a:ea typeface="Noto Sans Light"/>
                <a:cs typeface="Noto Sans Light"/>
                <a:sym typeface="Noto Sans Light"/>
              </a:rPr>
              <a:t>nstructional design</a:t>
            </a:r>
            <a:r>
              <a:rPr lang="en" sz="1500">
                <a:solidFill>
                  <a:srgbClr val="253650"/>
                </a:solidFill>
                <a:latin typeface="Noto Sans Light"/>
                <a:ea typeface="Noto Sans Light"/>
                <a:cs typeface="Noto Sans Light"/>
                <a:sym typeface="Noto Sans Light"/>
              </a:rPr>
              <a:t> provides a proven framework for </a:t>
            </a:r>
            <a:r>
              <a:rPr b="1" lang="en" sz="1500">
                <a:solidFill>
                  <a:srgbClr val="253650"/>
                </a:solidFill>
                <a:latin typeface="Noto Sans"/>
                <a:ea typeface="Noto Sans"/>
                <a:cs typeface="Noto Sans"/>
                <a:sym typeface="Noto Sans"/>
              </a:rPr>
              <a:t>evidence-based instruction</a:t>
            </a:r>
            <a:r>
              <a:rPr lang="en" sz="1500">
                <a:solidFill>
                  <a:srgbClr val="253650"/>
                </a:solidFill>
                <a:latin typeface="Noto Sans Light"/>
                <a:ea typeface="Noto Sans Light"/>
                <a:cs typeface="Noto Sans Light"/>
                <a:sym typeface="Noto Sans Light"/>
              </a:rPr>
              <a:t>.</a:t>
            </a:r>
            <a:endParaRPr i="0" sz="1500" u="none" cap="none" strike="noStrike">
              <a:solidFill>
                <a:srgbClr val="253650"/>
              </a:solidFill>
              <a:latin typeface="Noto Sans Light"/>
              <a:ea typeface="Noto Sans Light"/>
              <a:cs typeface="Noto Sans Light"/>
              <a:sym typeface="Noto Sans Light"/>
            </a:endParaRPr>
          </a:p>
        </p:txBody>
      </p:sp>
      <p:sp>
        <p:nvSpPr>
          <p:cNvPr id="541" name="Google Shape;541;p86"/>
          <p:cNvSpPr txBox="1"/>
          <p:nvPr/>
        </p:nvSpPr>
        <p:spPr>
          <a:xfrm>
            <a:off x="914850" y="672725"/>
            <a:ext cx="7314300" cy="51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1800">
              <a:solidFill>
                <a:srgbClr val="253650"/>
              </a:solidFill>
              <a:latin typeface="Noto Sans Medium"/>
              <a:ea typeface="Noto Sans Medium"/>
              <a:cs typeface="Noto Sans Medium"/>
              <a:sym typeface="Noto Sans Medium"/>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8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
        <p:nvSpPr>
          <p:cNvPr id="547" name="Google Shape;547;p87"/>
          <p:cNvSpPr txBox="1"/>
          <p:nvPr>
            <p:ph type="title"/>
          </p:nvPr>
        </p:nvSpPr>
        <p:spPr>
          <a:xfrm>
            <a:off x="734775" y="2335950"/>
            <a:ext cx="7479600" cy="1200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Instructional Design</a:t>
            </a:r>
            <a:endParaRPr/>
          </a:p>
          <a:p>
            <a:pPr indent="0" lvl="0" marL="0" rtl="0" algn="l">
              <a:spcBef>
                <a:spcPts val="0"/>
              </a:spcBef>
              <a:spcAft>
                <a:spcPts val="0"/>
              </a:spcAft>
              <a:buNone/>
            </a:pPr>
            <a:r>
              <a:rPr b="0" lang="en" sz="3000"/>
              <a:t>Models</a:t>
            </a:r>
            <a:r>
              <a:rPr b="0" lang="en" sz="3000"/>
              <a:t> </a:t>
            </a:r>
            <a:endParaRPr b="0" sz="3000"/>
          </a:p>
        </p:txBody>
      </p:sp>
    </p:spTree>
  </p:cSld>
  <p:clrMapOvr>
    <a:masterClrMapping/>
  </p:clrMapOvr>
  <p:transition spd="med">
    <p:push dir="r"/>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88"/>
          <p:cNvSpPr txBox="1"/>
          <p:nvPr>
            <p:ph type="title"/>
          </p:nvPr>
        </p:nvSpPr>
        <p:spPr>
          <a:xfrm>
            <a:off x="465200" y="211825"/>
            <a:ext cx="7314300" cy="56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Instructional Design Models</a:t>
            </a:r>
            <a:endParaRPr/>
          </a:p>
        </p:txBody>
      </p:sp>
      <p:sp>
        <p:nvSpPr>
          <p:cNvPr id="553" name="Google Shape;553;p88"/>
          <p:cNvSpPr txBox="1"/>
          <p:nvPr>
            <p:ph idx="1" type="subTitle"/>
          </p:nvPr>
        </p:nvSpPr>
        <p:spPr>
          <a:xfrm>
            <a:off x="465200" y="661775"/>
            <a:ext cx="7314300" cy="51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Linear Model: ADDIE</a:t>
            </a:r>
            <a:endParaRPr/>
          </a:p>
        </p:txBody>
      </p:sp>
      <p:pic>
        <p:nvPicPr>
          <p:cNvPr id="554" name="Google Shape;554;p88"/>
          <p:cNvPicPr preferRelativeResize="0"/>
          <p:nvPr/>
        </p:nvPicPr>
        <p:blipFill>
          <a:blip r:embed="rId3">
            <a:alphaModFix/>
          </a:blip>
          <a:stretch>
            <a:fillRect/>
          </a:stretch>
        </p:blipFill>
        <p:spPr>
          <a:xfrm>
            <a:off x="781264" y="1478450"/>
            <a:ext cx="1612121" cy="1802811"/>
          </a:xfrm>
          <a:prstGeom prst="rect">
            <a:avLst/>
          </a:prstGeom>
          <a:noFill/>
          <a:ln>
            <a:noFill/>
          </a:ln>
        </p:spPr>
      </p:pic>
      <p:pic>
        <p:nvPicPr>
          <p:cNvPr id="555" name="Google Shape;555;p88"/>
          <p:cNvPicPr preferRelativeResize="0"/>
          <p:nvPr/>
        </p:nvPicPr>
        <p:blipFill>
          <a:blip r:embed="rId4">
            <a:alphaModFix/>
          </a:blip>
          <a:stretch>
            <a:fillRect/>
          </a:stretch>
        </p:blipFill>
        <p:spPr>
          <a:xfrm>
            <a:off x="2195571" y="2690134"/>
            <a:ext cx="1978122" cy="1719541"/>
          </a:xfrm>
          <a:prstGeom prst="rect">
            <a:avLst/>
          </a:prstGeom>
          <a:noFill/>
          <a:ln>
            <a:noFill/>
          </a:ln>
        </p:spPr>
      </p:pic>
      <p:pic>
        <p:nvPicPr>
          <p:cNvPr id="556" name="Google Shape;556;p88"/>
          <p:cNvPicPr preferRelativeResize="0"/>
          <p:nvPr/>
        </p:nvPicPr>
        <p:blipFill>
          <a:blip r:embed="rId5">
            <a:alphaModFix/>
          </a:blip>
          <a:stretch>
            <a:fillRect/>
          </a:stretch>
        </p:blipFill>
        <p:spPr>
          <a:xfrm>
            <a:off x="3836679" y="1775410"/>
            <a:ext cx="1666684" cy="1504088"/>
          </a:xfrm>
          <a:prstGeom prst="rect">
            <a:avLst/>
          </a:prstGeom>
          <a:noFill/>
          <a:ln>
            <a:noFill/>
          </a:ln>
        </p:spPr>
      </p:pic>
      <p:pic>
        <p:nvPicPr>
          <p:cNvPr id="557" name="Google Shape;557;p88"/>
          <p:cNvPicPr preferRelativeResize="0"/>
          <p:nvPr/>
        </p:nvPicPr>
        <p:blipFill>
          <a:blip r:embed="rId6">
            <a:alphaModFix/>
          </a:blip>
          <a:stretch>
            <a:fillRect/>
          </a:stretch>
        </p:blipFill>
        <p:spPr>
          <a:xfrm>
            <a:off x="5304961" y="2623385"/>
            <a:ext cx="1612121" cy="1490867"/>
          </a:xfrm>
          <a:prstGeom prst="rect">
            <a:avLst/>
          </a:prstGeom>
          <a:noFill/>
          <a:ln>
            <a:noFill/>
          </a:ln>
        </p:spPr>
      </p:pic>
      <p:pic>
        <p:nvPicPr>
          <p:cNvPr id="558" name="Google Shape;558;p88"/>
          <p:cNvPicPr preferRelativeResize="0"/>
          <p:nvPr/>
        </p:nvPicPr>
        <p:blipFill>
          <a:blip r:embed="rId7">
            <a:alphaModFix/>
          </a:blip>
          <a:stretch>
            <a:fillRect/>
          </a:stretch>
        </p:blipFill>
        <p:spPr>
          <a:xfrm>
            <a:off x="6870083" y="1510436"/>
            <a:ext cx="1492656" cy="175000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4"/>
                                        </p:tgtEl>
                                        <p:attrNameLst>
                                          <p:attrName>style.visibility</p:attrName>
                                        </p:attrNameLst>
                                      </p:cBhvr>
                                      <p:to>
                                        <p:strVal val="visible"/>
                                      </p:to>
                                    </p:set>
                                    <p:animEffect filter="fade" transition="in">
                                      <p:cBhvr>
                                        <p:cTn dur="1000"/>
                                        <p:tgtEl>
                                          <p:spTgt spid="5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5"/>
                                        </p:tgtEl>
                                        <p:attrNameLst>
                                          <p:attrName>style.visibility</p:attrName>
                                        </p:attrNameLst>
                                      </p:cBhvr>
                                      <p:to>
                                        <p:strVal val="visible"/>
                                      </p:to>
                                    </p:set>
                                    <p:animEffect filter="fade" transition="in">
                                      <p:cBhvr>
                                        <p:cTn dur="1000"/>
                                        <p:tgtEl>
                                          <p:spTgt spid="5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6"/>
                                        </p:tgtEl>
                                        <p:attrNameLst>
                                          <p:attrName>style.visibility</p:attrName>
                                        </p:attrNameLst>
                                      </p:cBhvr>
                                      <p:to>
                                        <p:strVal val="visible"/>
                                      </p:to>
                                    </p:set>
                                    <p:animEffect filter="fade" transition="in">
                                      <p:cBhvr>
                                        <p:cTn dur="1000"/>
                                        <p:tgtEl>
                                          <p:spTgt spid="5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7"/>
                                        </p:tgtEl>
                                        <p:attrNameLst>
                                          <p:attrName>style.visibility</p:attrName>
                                        </p:attrNameLst>
                                      </p:cBhvr>
                                      <p:to>
                                        <p:strVal val="visible"/>
                                      </p:to>
                                    </p:set>
                                    <p:animEffect filter="fade" transition="in">
                                      <p:cBhvr>
                                        <p:cTn dur="1000"/>
                                        <p:tgtEl>
                                          <p:spTgt spid="55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58"/>
                                        </p:tgtEl>
                                        <p:attrNameLst>
                                          <p:attrName>style.visibility</p:attrName>
                                        </p:attrNameLst>
                                      </p:cBhvr>
                                      <p:to>
                                        <p:strVal val="visible"/>
                                      </p:to>
                                    </p:set>
                                    <p:animEffect filter="fade" transition="in">
                                      <p:cBhvr>
                                        <p:cTn dur="1000"/>
                                        <p:tgtEl>
                                          <p:spTgt spid="5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89"/>
          <p:cNvSpPr txBox="1"/>
          <p:nvPr>
            <p:ph type="title"/>
          </p:nvPr>
        </p:nvSpPr>
        <p:spPr>
          <a:xfrm>
            <a:off x="465200" y="211825"/>
            <a:ext cx="7314300" cy="56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Instructional Design Models</a:t>
            </a:r>
            <a:endParaRPr/>
          </a:p>
        </p:txBody>
      </p:sp>
      <p:sp>
        <p:nvSpPr>
          <p:cNvPr id="564" name="Google Shape;564;p89"/>
          <p:cNvSpPr txBox="1"/>
          <p:nvPr>
            <p:ph idx="1" type="subTitle"/>
          </p:nvPr>
        </p:nvSpPr>
        <p:spPr>
          <a:xfrm>
            <a:off x="465200" y="661775"/>
            <a:ext cx="7314300" cy="51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Agile Model: Successive Approximation Model (SAM)</a:t>
            </a:r>
            <a:r>
              <a:rPr baseline="30000" lang="en"/>
              <a:t>2</a:t>
            </a:r>
            <a:endParaRPr baseline="300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565" name="Google Shape;565;p89"/>
          <p:cNvPicPr preferRelativeResize="0"/>
          <p:nvPr/>
        </p:nvPicPr>
        <p:blipFill rotWithShape="1">
          <a:blip r:embed="rId3">
            <a:alphaModFix/>
          </a:blip>
          <a:srcRect b="79" l="0" r="0" t="89"/>
          <a:stretch/>
        </p:blipFill>
        <p:spPr>
          <a:xfrm>
            <a:off x="417850" y="1793425"/>
            <a:ext cx="8308299" cy="1877367"/>
          </a:xfrm>
          <a:prstGeom prst="rect">
            <a:avLst/>
          </a:prstGeom>
          <a:noFill/>
          <a:ln>
            <a:noFill/>
          </a:ln>
        </p:spPr>
      </p:pic>
      <p:cxnSp>
        <p:nvCxnSpPr>
          <p:cNvPr id="566" name="Google Shape;566;p89"/>
          <p:cNvCxnSpPr/>
          <p:nvPr/>
        </p:nvCxnSpPr>
        <p:spPr>
          <a:xfrm>
            <a:off x="455675" y="4574275"/>
            <a:ext cx="8299500" cy="0"/>
          </a:xfrm>
          <a:prstGeom prst="straightConnector1">
            <a:avLst/>
          </a:prstGeom>
          <a:noFill/>
          <a:ln cap="flat" cmpd="sng" w="9525">
            <a:solidFill>
              <a:srgbClr val="CCCCCC"/>
            </a:solidFill>
            <a:prstDash val="solid"/>
            <a:round/>
            <a:headEnd len="sm" w="sm" type="none"/>
            <a:tailEnd len="sm" w="sm" type="none"/>
          </a:ln>
        </p:spPr>
      </p:cxnSp>
      <p:sp>
        <p:nvSpPr>
          <p:cNvPr id="567" name="Google Shape;567;p89"/>
          <p:cNvSpPr txBox="1"/>
          <p:nvPr/>
        </p:nvSpPr>
        <p:spPr>
          <a:xfrm>
            <a:off x="497750" y="4633900"/>
            <a:ext cx="8165700" cy="461700"/>
          </a:xfrm>
          <a:prstGeom prst="rect">
            <a:avLst/>
          </a:prstGeom>
          <a:noFill/>
          <a:ln>
            <a:noFill/>
          </a:ln>
        </p:spPr>
        <p:txBody>
          <a:bodyPr anchorCtr="0" anchor="t" bIns="91425" lIns="91425" spcFirstLastPara="1" rIns="91425" wrap="square" tIns="91425">
            <a:spAutoFit/>
          </a:bodyPr>
          <a:lstStyle/>
          <a:p>
            <a:pPr indent="-243840" lvl="0" marL="243840" rtl="0" algn="l">
              <a:spcBef>
                <a:spcPts val="0"/>
              </a:spcBef>
              <a:spcAft>
                <a:spcPts val="0"/>
              </a:spcAft>
              <a:buClr>
                <a:schemeClr val="dk1"/>
              </a:buClr>
              <a:buSzPts val="1100"/>
              <a:buFont typeface="Arial"/>
              <a:buNone/>
            </a:pPr>
            <a:r>
              <a:rPr lang="en" sz="900">
                <a:latin typeface="Noto Sans"/>
                <a:ea typeface="Noto Sans"/>
                <a:cs typeface="Noto Sans"/>
                <a:sym typeface="Noto Sans"/>
              </a:rPr>
              <a:t>2. </a:t>
            </a:r>
            <a:r>
              <a:rPr lang="en" sz="900">
                <a:solidFill>
                  <a:schemeClr val="dk1"/>
                </a:solidFill>
                <a:uFill>
                  <a:noFill/>
                </a:uFill>
                <a:latin typeface="Noto Sans"/>
                <a:ea typeface="Noto Sans"/>
                <a:cs typeface="Noto Sans"/>
                <a:sym typeface="Noto Sans"/>
                <a:hlinkClick r:id="rId4">
                  <a:extLst>
                    <a:ext uri="{A12FA001-AC4F-418D-AE19-62706E023703}">
                      <ahyp:hlinkClr val="tx"/>
                    </a:ext>
                  </a:extLst>
                </a:hlinkClick>
              </a:rPr>
              <a:t>Allen MW, Sites R. Leaving ADDIE for SAM: An Agile Model for Developing the Best Learning Experiences. American Society for Training and Development; 2012. 216 p.</a:t>
            </a:r>
            <a:endParaRPr sz="900">
              <a:latin typeface="Noto Sans"/>
              <a:ea typeface="Noto Sans"/>
              <a:cs typeface="Noto Sans"/>
              <a:sym typeface="Noto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90"/>
          <p:cNvSpPr txBox="1"/>
          <p:nvPr>
            <p:ph type="title"/>
          </p:nvPr>
        </p:nvSpPr>
        <p:spPr>
          <a:xfrm>
            <a:off x="465200" y="211825"/>
            <a:ext cx="7314300" cy="56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Instructional Design Models</a:t>
            </a:r>
            <a:endParaRPr/>
          </a:p>
        </p:txBody>
      </p:sp>
      <p:sp>
        <p:nvSpPr>
          <p:cNvPr id="573" name="Google Shape;573;p90"/>
          <p:cNvSpPr txBox="1"/>
          <p:nvPr>
            <p:ph idx="1" type="subTitle"/>
          </p:nvPr>
        </p:nvSpPr>
        <p:spPr>
          <a:xfrm>
            <a:off x="465200" y="661775"/>
            <a:ext cx="7314300" cy="51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AVIDesign Model</a:t>
            </a:r>
            <a:r>
              <a:rPr baseline="30000" lang="en"/>
              <a:t>3</a:t>
            </a:r>
            <a:endParaRPr baseline="300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574" name="Google Shape;574;p90"/>
          <p:cNvPicPr preferRelativeResize="0"/>
          <p:nvPr/>
        </p:nvPicPr>
        <p:blipFill>
          <a:blip r:embed="rId4">
            <a:alphaModFix/>
          </a:blip>
          <a:stretch>
            <a:fillRect/>
          </a:stretch>
        </p:blipFill>
        <p:spPr>
          <a:xfrm>
            <a:off x="868963" y="1579800"/>
            <a:ext cx="7406081" cy="2456825"/>
          </a:xfrm>
          <a:prstGeom prst="rect">
            <a:avLst/>
          </a:prstGeom>
          <a:noFill/>
          <a:ln>
            <a:noFill/>
          </a:ln>
        </p:spPr>
      </p:pic>
      <p:cxnSp>
        <p:nvCxnSpPr>
          <p:cNvPr id="575" name="Google Shape;575;p90"/>
          <p:cNvCxnSpPr/>
          <p:nvPr/>
        </p:nvCxnSpPr>
        <p:spPr>
          <a:xfrm>
            <a:off x="455675" y="4574275"/>
            <a:ext cx="8299500" cy="0"/>
          </a:xfrm>
          <a:prstGeom prst="straightConnector1">
            <a:avLst/>
          </a:prstGeom>
          <a:noFill/>
          <a:ln cap="flat" cmpd="sng" w="9525">
            <a:solidFill>
              <a:srgbClr val="CCCCCC"/>
            </a:solidFill>
            <a:prstDash val="solid"/>
            <a:round/>
            <a:headEnd len="sm" w="sm" type="none"/>
            <a:tailEnd len="sm" w="sm" type="none"/>
          </a:ln>
        </p:spPr>
      </p:cxnSp>
      <p:sp>
        <p:nvSpPr>
          <p:cNvPr id="576" name="Google Shape;576;p90"/>
          <p:cNvSpPr txBox="1"/>
          <p:nvPr/>
        </p:nvSpPr>
        <p:spPr>
          <a:xfrm>
            <a:off x="497750" y="4610200"/>
            <a:ext cx="8201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Noto Sans"/>
                <a:ea typeface="Noto Sans"/>
                <a:cs typeface="Noto Sans"/>
                <a:sym typeface="Noto Sans"/>
              </a:rPr>
              <a:t>3. </a:t>
            </a:r>
            <a:r>
              <a:rPr lang="en" sz="900">
                <a:solidFill>
                  <a:schemeClr val="dk1"/>
                </a:solidFill>
                <a:uFill>
                  <a:noFill/>
                </a:uFill>
                <a:latin typeface="Noto Sans"/>
                <a:ea typeface="Noto Sans"/>
                <a:cs typeface="Noto Sans"/>
                <a:sym typeface="Noto Sans"/>
                <a:hlinkClick r:id="rId5">
                  <a:extLst>
                    <a:ext uri="{A12FA001-AC4F-418D-AE19-62706E023703}">
                      <ahyp:hlinkClr val="tx"/>
                    </a:ext>
                  </a:extLst>
                </a:hlinkClick>
              </a:rPr>
              <a:t>Hirumi A. IAMSE 2021—Plenary Session: Top 10 Ways an Instructional Designer Can Help You Define the New Normal. Med Sci Educ [Internet]. 2021 Sep 17 [cited 2022 Apr 15];31(Suppl 1):9–16. Available from: https://www.ncbi.nlm.nih.gov/pmc/articles/PMC8448173/</a:t>
            </a:r>
            <a:endParaRPr sz="900">
              <a:latin typeface="Noto Sans"/>
              <a:ea typeface="Noto Sans"/>
              <a:cs typeface="Noto Sans"/>
              <a:sym typeface="Noto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91"/>
          <p:cNvSpPr txBox="1"/>
          <p:nvPr>
            <p:ph type="title"/>
          </p:nvPr>
        </p:nvSpPr>
        <p:spPr>
          <a:xfrm>
            <a:off x="465200" y="211825"/>
            <a:ext cx="7314300" cy="56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Instructional Design Models</a:t>
            </a:r>
            <a:endParaRPr/>
          </a:p>
        </p:txBody>
      </p:sp>
      <p:sp>
        <p:nvSpPr>
          <p:cNvPr id="582" name="Google Shape;582;p91"/>
          <p:cNvSpPr txBox="1"/>
          <p:nvPr>
            <p:ph idx="1" type="subTitle"/>
          </p:nvPr>
        </p:nvSpPr>
        <p:spPr>
          <a:xfrm>
            <a:off x="465200" y="661775"/>
            <a:ext cx="7314300" cy="51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Other Models</a:t>
            </a:r>
            <a:endParaRPr/>
          </a:p>
        </p:txBody>
      </p:sp>
      <p:sp>
        <p:nvSpPr>
          <p:cNvPr id="583" name="Google Shape;583;p91"/>
          <p:cNvSpPr/>
          <p:nvPr/>
        </p:nvSpPr>
        <p:spPr>
          <a:xfrm>
            <a:off x="718088" y="2333775"/>
            <a:ext cx="1692600" cy="518100"/>
          </a:xfrm>
          <a:prstGeom prst="roundRect">
            <a:avLst>
              <a:gd fmla="val 16667" name="adj"/>
            </a:avLst>
          </a:prstGeom>
          <a:solidFill>
            <a:srgbClr val="2536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91"/>
          <p:cNvSpPr/>
          <p:nvPr/>
        </p:nvSpPr>
        <p:spPr>
          <a:xfrm>
            <a:off x="2773965" y="2333775"/>
            <a:ext cx="1692600" cy="518100"/>
          </a:xfrm>
          <a:prstGeom prst="roundRect">
            <a:avLst>
              <a:gd fmla="val 16667" name="adj"/>
            </a:avLst>
          </a:prstGeom>
          <a:solidFill>
            <a:srgbClr val="2536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91"/>
          <p:cNvSpPr/>
          <p:nvPr/>
        </p:nvSpPr>
        <p:spPr>
          <a:xfrm>
            <a:off x="4829842" y="2333775"/>
            <a:ext cx="1692600" cy="518100"/>
          </a:xfrm>
          <a:prstGeom prst="roundRect">
            <a:avLst>
              <a:gd fmla="val 16667" name="adj"/>
            </a:avLst>
          </a:prstGeom>
          <a:solidFill>
            <a:srgbClr val="2536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91"/>
          <p:cNvSpPr/>
          <p:nvPr/>
        </p:nvSpPr>
        <p:spPr>
          <a:xfrm>
            <a:off x="6885717" y="2333775"/>
            <a:ext cx="1692600" cy="518100"/>
          </a:xfrm>
          <a:prstGeom prst="roundRect">
            <a:avLst>
              <a:gd fmla="val 16667" name="adj"/>
            </a:avLst>
          </a:prstGeom>
          <a:solidFill>
            <a:srgbClr val="2536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87" name="Google Shape;587;p91"/>
          <p:cNvCxnSpPr>
            <a:stCxn id="583" idx="3"/>
            <a:endCxn id="584" idx="1"/>
          </p:cNvCxnSpPr>
          <p:nvPr/>
        </p:nvCxnSpPr>
        <p:spPr>
          <a:xfrm>
            <a:off x="2410688" y="2592825"/>
            <a:ext cx="363300" cy="0"/>
          </a:xfrm>
          <a:prstGeom prst="straightConnector1">
            <a:avLst/>
          </a:prstGeom>
          <a:noFill/>
          <a:ln cap="flat" cmpd="sng" w="9525">
            <a:solidFill>
              <a:srgbClr val="666666"/>
            </a:solidFill>
            <a:prstDash val="solid"/>
            <a:round/>
            <a:headEnd len="med" w="med" type="none"/>
            <a:tailEnd len="med" w="med" type="triangle"/>
          </a:ln>
        </p:spPr>
      </p:cxnSp>
      <p:cxnSp>
        <p:nvCxnSpPr>
          <p:cNvPr id="588" name="Google Shape;588;p91"/>
          <p:cNvCxnSpPr/>
          <p:nvPr/>
        </p:nvCxnSpPr>
        <p:spPr>
          <a:xfrm>
            <a:off x="4466550" y="2592825"/>
            <a:ext cx="363300" cy="0"/>
          </a:xfrm>
          <a:prstGeom prst="straightConnector1">
            <a:avLst/>
          </a:prstGeom>
          <a:noFill/>
          <a:ln cap="flat" cmpd="sng" w="9525">
            <a:solidFill>
              <a:srgbClr val="666666"/>
            </a:solidFill>
            <a:prstDash val="solid"/>
            <a:round/>
            <a:headEnd len="med" w="med" type="none"/>
            <a:tailEnd len="med" w="med" type="triangle"/>
          </a:ln>
        </p:spPr>
      </p:cxnSp>
      <p:cxnSp>
        <p:nvCxnSpPr>
          <p:cNvPr id="589" name="Google Shape;589;p91"/>
          <p:cNvCxnSpPr/>
          <p:nvPr/>
        </p:nvCxnSpPr>
        <p:spPr>
          <a:xfrm>
            <a:off x="6522438" y="2592825"/>
            <a:ext cx="363300" cy="0"/>
          </a:xfrm>
          <a:prstGeom prst="straightConnector1">
            <a:avLst/>
          </a:prstGeom>
          <a:noFill/>
          <a:ln cap="flat" cmpd="sng" w="9525">
            <a:solidFill>
              <a:srgbClr val="666666"/>
            </a:solidFill>
            <a:prstDash val="solid"/>
            <a:round/>
            <a:headEnd len="med" w="med" type="none"/>
            <a:tailEnd len="med" w="med" type="triangle"/>
          </a:ln>
        </p:spPr>
      </p:cxnSp>
      <p:cxnSp>
        <p:nvCxnSpPr>
          <p:cNvPr id="590" name="Google Shape;590;p91"/>
          <p:cNvCxnSpPr>
            <a:stCxn id="586" idx="3"/>
            <a:endCxn id="583" idx="1"/>
          </p:cNvCxnSpPr>
          <p:nvPr/>
        </p:nvCxnSpPr>
        <p:spPr>
          <a:xfrm flipH="1">
            <a:off x="718017" y="2592825"/>
            <a:ext cx="7860300" cy="600"/>
          </a:xfrm>
          <a:prstGeom prst="bentConnector5">
            <a:avLst>
              <a:gd fmla="val -3029" name="adj1"/>
              <a:gd fmla="val 115262500" name="adj2"/>
              <a:gd fmla="val 103029" name="adj3"/>
            </a:avLst>
          </a:prstGeom>
          <a:noFill/>
          <a:ln cap="flat" cmpd="sng" w="9525">
            <a:solidFill>
              <a:srgbClr val="434343"/>
            </a:solidFill>
            <a:prstDash val="solid"/>
            <a:round/>
            <a:headEnd len="med" w="med" type="none"/>
            <a:tailEnd len="med" w="med" type="triangle"/>
          </a:ln>
        </p:spPr>
      </p:cxnSp>
      <p:cxnSp>
        <p:nvCxnSpPr>
          <p:cNvPr id="591" name="Google Shape;591;p91"/>
          <p:cNvCxnSpPr/>
          <p:nvPr/>
        </p:nvCxnSpPr>
        <p:spPr>
          <a:xfrm flipH="1">
            <a:off x="4279950" y="3284400"/>
            <a:ext cx="549900" cy="600"/>
          </a:xfrm>
          <a:prstGeom prst="straightConnector1">
            <a:avLst/>
          </a:prstGeom>
          <a:noFill/>
          <a:ln cap="flat" cmpd="sng" w="28575">
            <a:solidFill>
              <a:srgbClr val="666666"/>
            </a:solidFill>
            <a:prstDash val="solid"/>
            <a:round/>
            <a:headEnd len="med" w="med" type="none"/>
            <a:tailEnd len="med" w="med" type="triangl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9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
        <p:nvSpPr>
          <p:cNvPr id="597" name="Google Shape;597;p92"/>
          <p:cNvSpPr txBox="1"/>
          <p:nvPr>
            <p:ph type="title"/>
          </p:nvPr>
        </p:nvSpPr>
        <p:spPr>
          <a:xfrm>
            <a:off x="734775" y="2335950"/>
            <a:ext cx="7479600" cy="1200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Instructional Design</a:t>
            </a:r>
            <a:endParaRPr/>
          </a:p>
          <a:p>
            <a:pPr indent="0" lvl="0" marL="0" rtl="0" algn="l">
              <a:spcBef>
                <a:spcPts val="0"/>
              </a:spcBef>
              <a:spcAft>
                <a:spcPts val="0"/>
              </a:spcAft>
              <a:buNone/>
            </a:pPr>
            <a:r>
              <a:rPr b="0" lang="en" sz="3000"/>
              <a:t>Benefits</a:t>
            </a:r>
            <a:r>
              <a:rPr b="0" lang="en" sz="3000"/>
              <a:t> </a:t>
            </a:r>
            <a:endParaRPr b="0" sz="3000"/>
          </a:p>
        </p:txBody>
      </p:sp>
    </p:spTree>
  </p:cSld>
  <p:clrMapOvr>
    <a:masterClrMapping/>
  </p:clrMapOvr>
  <p:transition spd="med">
    <p:push dir="r"/>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93"/>
          <p:cNvSpPr txBox="1"/>
          <p:nvPr>
            <p:ph idx="2" type="body"/>
          </p:nvPr>
        </p:nvSpPr>
        <p:spPr>
          <a:xfrm>
            <a:off x="3656725" y="3993875"/>
            <a:ext cx="5086200" cy="861900"/>
          </a:xfrm>
          <a:prstGeom prst="rect">
            <a:avLst/>
          </a:prstGeom>
        </p:spPr>
        <p:txBody>
          <a:bodyPr anchorCtr="0" anchor="t" bIns="91425" lIns="0" spcFirstLastPara="1" rIns="91425" wrap="square" tIns="91425">
            <a:spAutoFit/>
          </a:bodyPr>
          <a:lstStyle/>
          <a:p>
            <a:pPr indent="0" lvl="0" marL="0" rtl="0" algn="ctr">
              <a:lnSpc>
                <a:spcPct val="100000"/>
              </a:lnSpc>
              <a:spcBef>
                <a:spcPts val="0"/>
              </a:spcBef>
              <a:spcAft>
                <a:spcPts val="0"/>
              </a:spcAft>
              <a:buNone/>
            </a:pPr>
            <a:r>
              <a:rPr b="1" lang="en" sz="1500">
                <a:solidFill>
                  <a:schemeClr val="dk1"/>
                </a:solidFill>
                <a:latin typeface="Noto Sans"/>
                <a:ea typeface="Noto Sans"/>
                <a:cs typeface="Noto Sans"/>
                <a:sym typeface="Noto Sans"/>
              </a:rPr>
              <a:t>The Golden Triangle</a:t>
            </a:r>
            <a:r>
              <a:rPr lang="en" sz="1500">
                <a:solidFill>
                  <a:schemeClr val="dk1"/>
                </a:solidFill>
                <a:latin typeface="Noto Sans"/>
                <a:ea typeface="Noto Sans"/>
                <a:cs typeface="Noto Sans"/>
                <a:sym typeface="Noto Sans"/>
              </a:rPr>
              <a:t>: Alignment of objectives, assessment, and instruction</a:t>
            </a:r>
            <a:endParaRPr sz="1500">
              <a:solidFill>
                <a:schemeClr val="dk1"/>
              </a:solidFill>
              <a:latin typeface="Noto Sans"/>
              <a:ea typeface="Noto Sans"/>
              <a:cs typeface="Noto Sans"/>
              <a:sym typeface="Noto Sans"/>
            </a:endParaRPr>
          </a:p>
          <a:p>
            <a:pPr indent="0" lvl="0" marL="0" rtl="0" algn="l">
              <a:lnSpc>
                <a:spcPct val="100000"/>
              </a:lnSpc>
              <a:spcBef>
                <a:spcPts val="0"/>
              </a:spcBef>
              <a:spcAft>
                <a:spcPts val="0"/>
              </a:spcAft>
              <a:buNone/>
            </a:pPr>
            <a:r>
              <a:t/>
            </a:r>
            <a:endParaRPr>
              <a:solidFill>
                <a:schemeClr val="dk1"/>
              </a:solidFill>
              <a:latin typeface="Noto Sans"/>
              <a:ea typeface="Noto Sans"/>
              <a:cs typeface="Noto Sans"/>
              <a:sym typeface="Noto Sans"/>
            </a:endParaRPr>
          </a:p>
        </p:txBody>
      </p:sp>
      <p:sp>
        <p:nvSpPr>
          <p:cNvPr id="603" name="Google Shape;603;p93"/>
          <p:cNvSpPr/>
          <p:nvPr/>
        </p:nvSpPr>
        <p:spPr>
          <a:xfrm>
            <a:off x="0" y="0"/>
            <a:ext cx="3036600" cy="5143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93"/>
          <p:cNvSpPr/>
          <p:nvPr/>
        </p:nvSpPr>
        <p:spPr>
          <a:xfrm>
            <a:off x="403150" y="2099400"/>
            <a:ext cx="2250900" cy="1061400"/>
          </a:xfrm>
          <a:prstGeom prst="roundRect">
            <a:avLst>
              <a:gd fmla="val 16667" name="adj"/>
            </a:avLst>
          </a:prstGeom>
          <a:solidFill>
            <a:srgbClr val="DFDE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Noto Sans"/>
                <a:ea typeface="Noto Sans"/>
                <a:cs typeface="Noto Sans"/>
                <a:sym typeface="Noto Sans"/>
              </a:rPr>
              <a:t>Alignment</a:t>
            </a:r>
            <a:endParaRPr b="1" sz="1600">
              <a:latin typeface="Noto Sans"/>
              <a:ea typeface="Noto Sans"/>
              <a:cs typeface="Noto Sans"/>
              <a:sym typeface="Noto Sans"/>
            </a:endParaRPr>
          </a:p>
        </p:txBody>
      </p:sp>
      <p:sp>
        <p:nvSpPr>
          <p:cNvPr id="605" name="Google Shape;605;p93"/>
          <p:cNvSpPr/>
          <p:nvPr/>
        </p:nvSpPr>
        <p:spPr>
          <a:xfrm>
            <a:off x="1297750" y="1803275"/>
            <a:ext cx="461700" cy="461700"/>
          </a:xfrm>
          <a:prstGeom prst="ellipse">
            <a:avLst/>
          </a:prstGeom>
          <a:solidFill>
            <a:srgbClr val="717C8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Noto Sans"/>
                <a:ea typeface="Noto Sans"/>
                <a:cs typeface="Noto Sans"/>
                <a:sym typeface="Noto Sans"/>
              </a:rPr>
              <a:t>1</a:t>
            </a:r>
            <a:endParaRPr b="1" sz="1800">
              <a:solidFill>
                <a:schemeClr val="lt1"/>
              </a:solidFill>
              <a:latin typeface="Noto Sans"/>
              <a:ea typeface="Noto Sans"/>
              <a:cs typeface="Noto Sans"/>
              <a:sym typeface="Noto Sans"/>
            </a:endParaRPr>
          </a:p>
        </p:txBody>
      </p:sp>
      <p:pic>
        <p:nvPicPr>
          <p:cNvPr id="606" name="Google Shape;606;p93"/>
          <p:cNvPicPr preferRelativeResize="0"/>
          <p:nvPr/>
        </p:nvPicPr>
        <p:blipFill>
          <a:blip r:embed="rId3">
            <a:alphaModFix/>
          </a:blip>
          <a:stretch>
            <a:fillRect/>
          </a:stretch>
        </p:blipFill>
        <p:spPr>
          <a:xfrm>
            <a:off x="4233850" y="549175"/>
            <a:ext cx="3615350" cy="3261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94"/>
          <p:cNvSpPr/>
          <p:nvPr/>
        </p:nvSpPr>
        <p:spPr>
          <a:xfrm>
            <a:off x="0" y="0"/>
            <a:ext cx="2933400" cy="5143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94"/>
          <p:cNvSpPr/>
          <p:nvPr/>
        </p:nvSpPr>
        <p:spPr>
          <a:xfrm>
            <a:off x="403150" y="2099400"/>
            <a:ext cx="2250900" cy="1061400"/>
          </a:xfrm>
          <a:prstGeom prst="roundRect">
            <a:avLst>
              <a:gd fmla="val 16667" name="adj"/>
            </a:avLst>
          </a:prstGeom>
          <a:solidFill>
            <a:srgbClr val="DFDE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Noto Sans"/>
                <a:ea typeface="Noto Sans"/>
                <a:cs typeface="Noto Sans"/>
                <a:sym typeface="Noto Sans"/>
              </a:rPr>
              <a:t>Alignment</a:t>
            </a:r>
            <a:endParaRPr b="1" sz="1600">
              <a:latin typeface="Noto Sans"/>
              <a:ea typeface="Noto Sans"/>
              <a:cs typeface="Noto Sans"/>
              <a:sym typeface="Noto Sans"/>
            </a:endParaRPr>
          </a:p>
        </p:txBody>
      </p:sp>
      <p:sp>
        <p:nvSpPr>
          <p:cNvPr id="613" name="Google Shape;613;p94"/>
          <p:cNvSpPr/>
          <p:nvPr/>
        </p:nvSpPr>
        <p:spPr>
          <a:xfrm>
            <a:off x="1297750" y="1803275"/>
            <a:ext cx="461700" cy="461700"/>
          </a:xfrm>
          <a:prstGeom prst="ellipse">
            <a:avLst/>
          </a:prstGeom>
          <a:solidFill>
            <a:srgbClr val="717C8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Noto Sans"/>
                <a:ea typeface="Noto Sans"/>
                <a:cs typeface="Noto Sans"/>
                <a:sym typeface="Noto Sans"/>
              </a:rPr>
              <a:t>1</a:t>
            </a:r>
            <a:endParaRPr b="1" sz="1800">
              <a:solidFill>
                <a:schemeClr val="lt1"/>
              </a:solidFill>
              <a:latin typeface="Noto Sans"/>
              <a:ea typeface="Noto Sans"/>
              <a:cs typeface="Noto Sans"/>
              <a:sym typeface="Noto Sans"/>
            </a:endParaRPr>
          </a:p>
        </p:txBody>
      </p:sp>
      <p:sp>
        <p:nvSpPr>
          <p:cNvPr id="614" name="Google Shape;614;p94"/>
          <p:cNvSpPr/>
          <p:nvPr/>
        </p:nvSpPr>
        <p:spPr>
          <a:xfrm>
            <a:off x="3265200" y="910488"/>
            <a:ext cx="1478400" cy="361200"/>
          </a:xfrm>
          <a:prstGeom prst="roundRect">
            <a:avLst>
              <a:gd fmla="val 50000" name="adj"/>
            </a:avLst>
          </a:prstGeom>
          <a:solidFill>
            <a:srgbClr val="717C8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Noto Sans"/>
                <a:ea typeface="Noto Sans"/>
                <a:cs typeface="Noto Sans"/>
                <a:sym typeface="Noto Sans"/>
              </a:rPr>
              <a:t>Objectives</a:t>
            </a:r>
            <a:endParaRPr b="1">
              <a:solidFill>
                <a:srgbClr val="FFFFFF"/>
              </a:solidFill>
              <a:latin typeface="Noto Sans"/>
              <a:ea typeface="Noto Sans"/>
              <a:cs typeface="Noto Sans"/>
              <a:sym typeface="Noto Sans"/>
            </a:endParaRPr>
          </a:p>
        </p:txBody>
      </p:sp>
      <p:sp>
        <p:nvSpPr>
          <p:cNvPr id="615" name="Google Shape;615;p94"/>
          <p:cNvSpPr/>
          <p:nvPr/>
        </p:nvSpPr>
        <p:spPr>
          <a:xfrm>
            <a:off x="5301500" y="910188"/>
            <a:ext cx="1529100" cy="361800"/>
          </a:xfrm>
          <a:prstGeom prst="roundRect">
            <a:avLst>
              <a:gd fmla="val 50000" name="adj"/>
            </a:avLst>
          </a:prstGeom>
          <a:solidFill>
            <a:srgbClr val="717C8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Noto Sans"/>
                <a:ea typeface="Noto Sans"/>
                <a:cs typeface="Noto Sans"/>
                <a:sym typeface="Noto Sans"/>
              </a:rPr>
              <a:t>Assessment</a:t>
            </a:r>
            <a:endParaRPr b="1">
              <a:solidFill>
                <a:srgbClr val="FFFFFF"/>
              </a:solidFill>
              <a:latin typeface="Noto Sans"/>
              <a:ea typeface="Noto Sans"/>
              <a:cs typeface="Noto Sans"/>
              <a:sym typeface="Noto Sans"/>
            </a:endParaRPr>
          </a:p>
        </p:txBody>
      </p:sp>
      <p:sp>
        <p:nvSpPr>
          <p:cNvPr id="616" name="Google Shape;616;p94"/>
          <p:cNvSpPr/>
          <p:nvPr/>
        </p:nvSpPr>
        <p:spPr>
          <a:xfrm>
            <a:off x="7388500" y="910938"/>
            <a:ext cx="1595100" cy="360300"/>
          </a:xfrm>
          <a:prstGeom prst="roundRect">
            <a:avLst>
              <a:gd fmla="val 50000" name="adj"/>
            </a:avLst>
          </a:prstGeom>
          <a:solidFill>
            <a:srgbClr val="717C8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a:solidFill>
                  <a:srgbClr val="FFFFFF"/>
                </a:solidFill>
                <a:latin typeface="Noto Sans"/>
                <a:ea typeface="Noto Sans"/>
                <a:cs typeface="Noto Sans"/>
                <a:sym typeface="Noto Sans"/>
              </a:rPr>
              <a:t>Instruction</a:t>
            </a:r>
            <a:endParaRPr b="1">
              <a:solidFill>
                <a:srgbClr val="FFFFFF"/>
              </a:solidFill>
              <a:latin typeface="Noto Sans"/>
              <a:ea typeface="Noto Sans"/>
              <a:cs typeface="Noto Sans"/>
              <a:sym typeface="Noto Sans"/>
            </a:endParaRPr>
          </a:p>
        </p:txBody>
      </p:sp>
      <p:cxnSp>
        <p:nvCxnSpPr>
          <p:cNvPr id="617" name="Google Shape;617;p94"/>
          <p:cNvCxnSpPr>
            <a:stCxn id="614" idx="3"/>
            <a:endCxn id="615" idx="1"/>
          </p:cNvCxnSpPr>
          <p:nvPr/>
        </p:nvCxnSpPr>
        <p:spPr>
          <a:xfrm>
            <a:off x="4743600" y="1091088"/>
            <a:ext cx="558000" cy="0"/>
          </a:xfrm>
          <a:prstGeom prst="straightConnector1">
            <a:avLst/>
          </a:prstGeom>
          <a:noFill/>
          <a:ln cap="flat" cmpd="sng" w="9525">
            <a:solidFill>
              <a:srgbClr val="253650"/>
            </a:solidFill>
            <a:prstDash val="solid"/>
            <a:round/>
            <a:headEnd len="med" w="med" type="none"/>
            <a:tailEnd len="med" w="med" type="triangle"/>
          </a:ln>
        </p:spPr>
      </p:cxnSp>
      <p:cxnSp>
        <p:nvCxnSpPr>
          <p:cNvPr id="618" name="Google Shape;618;p94"/>
          <p:cNvCxnSpPr>
            <a:stCxn id="615" idx="3"/>
            <a:endCxn id="616" idx="1"/>
          </p:cNvCxnSpPr>
          <p:nvPr/>
        </p:nvCxnSpPr>
        <p:spPr>
          <a:xfrm>
            <a:off x="6830600" y="1091088"/>
            <a:ext cx="558000" cy="0"/>
          </a:xfrm>
          <a:prstGeom prst="straightConnector1">
            <a:avLst/>
          </a:prstGeom>
          <a:noFill/>
          <a:ln cap="flat" cmpd="sng" w="9525">
            <a:solidFill>
              <a:srgbClr val="253650"/>
            </a:solidFill>
            <a:prstDash val="solid"/>
            <a:round/>
            <a:headEnd len="med" w="med" type="none"/>
            <a:tailEnd len="med" w="med" type="triangle"/>
          </a:ln>
        </p:spPr>
      </p:cxnSp>
      <p:pic>
        <p:nvPicPr>
          <p:cNvPr id="619" name="Google Shape;619;p94"/>
          <p:cNvPicPr preferRelativeResize="0"/>
          <p:nvPr/>
        </p:nvPicPr>
        <p:blipFill rotWithShape="1">
          <a:blip r:embed="rId3">
            <a:alphaModFix/>
          </a:blip>
          <a:srcRect b="39" l="0" r="0" t="39"/>
          <a:stretch/>
        </p:blipFill>
        <p:spPr>
          <a:xfrm>
            <a:off x="3094250" y="1803275"/>
            <a:ext cx="5943600" cy="2324100"/>
          </a:xfrm>
          <a:prstGeom prst="rect">
            <a:avLst/>
          </a:prstGeom>
          <a:noFill/>
          <a:ln>
            <a:noFill/>
          </a:ln>
        </p:spPr>
      </p:pic>
      <p:sp>
        <p:nvSpPr>
          <p:cNvPr id="620" name="Google Shape;620;p94"/>
          <p:cNvSpPr txBox="1"/>
          <p:nvPr/>
        </p:nvSpPr>
        <p:spPr>
          <a:xfrm>
            <a:off x="4667300" y="4484075"/>
            <a:ext cx="2797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Noto Sans Light"/>
                <a:ea typeface="Noto Sans Light"/>
                <a:cs typeface="Noto Sans Light"/>
                <a:sym typeface="Noto Sans Light"/>
              </a:rPr>
              <a:t>Bloom’s Revised Taxonomy</a:t>
            </a:r>
            <a:endParaRPr>
              <a:latin typeface="Noto Sans Light"/>
              <a:ea typeface="Noto Sans Light"/>
              <a:cs typeface="Noto Sans Light"/>
              <a:sym typeface="Noto Sans Ligh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95"/>
          <p:cNvSpPr/>
          <p:nvPr/>
        </p:nvSpPr>
        <p:spPr>
          <a:xfrm>
            <a:off x="0" y="0"/>
            <a:ext cx="2933400" cy="5143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95"/>
          <p:cNvSpPr/>
          <p:nvPr/>
        </p:nvSpPr>
        <p:spPr>
          <a:xfrm>
            <a:off x="403150" y="2099400"/>
            <a:ext cx="2250900" cy="1061400"/>
          </a:xfrm>
          <a:prstGeom prst="roundRect">
            <a:avLst>
              <a:gd fmla="val 16667" name="adj"/>
            </a:avLst>
          </a:prstGeom>
          <a:solidFill>
            <a:srgbClr val="DFDE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Noto Sans"/>
                <a:ea typeface="Noto Sans"/>
                <a:cs typeface="Noto Sans"/>
                <a:sym typeface="Noto Sans"/>
              </a:rPr>
              <a:t>Quality of Instruction</a:t>
            </a:r>
            <a:endParaRPr b="1" sz="1600">
              <a:latin typeface="Noto Sans"/>
              <a:ea typeface="Noto Sans"/>
              <a:cs typeface="Noto Sans"/>
              <a:sym typeface="Noto Sans"/>
            </a:endParaRPr>
          </a:p>
        </p:txBody>
      </p:sp>
      <p:cxnSp>
        <p:nvCxnSpPr>
          <p:cNvPr id="627" name="Google Shape;627;p95"/>
          <p:cNvCxnSpPr>
            <a:endCxn id="628" idx="1"/>
          </p:cNvCxnSpPr>
          <p:nvPr/>
        </p:nvCxnSpPr>
        <p:spPr>
          <a:xfrm flipH="1" rot="-5400000">
            <a:off x="3396172" y="2639647"/>
            <a:ext cx="513300" cy="214500"/>
          </a:xfrm>
          <a:prstGeom prst="bentConnector2">
            <a:avLst/>
          </a:prstGeom>
          <a:noFill/>
          <a:ln cap="flat" cmpd="sng" w="9525">
            <a:solidFill>
              <a:schemeClr val="dk2"/>
            </a:solidFill>
            <a:prstDash val="solid"/>
            <a:round/>
            <a:headEnd len="med" w="med" type="none"/>
            <a:tailEnd len="med" w="med" type="oval"/>
          </a:ln>
        </p:spPr>
      </p:cxnSp>
      <p:sp>
        <p:nvSpPr>
          <p:cNvPr id="629" name="Google Shape;629;p95"/>
          <p:cNvSpPr/>
          <p:nvPr/>
        </p:nvSpPr>
        <p:spPr>
          <a:xfrm>
            <a:off x="1297750" y="1803275"/>
            <a:ext cx="461700" cy="461700"/>
          </a:xfrm>
          <a:prstGeom prst="ellipse">
            <a:avLst/>
          </a:prstGeom>
          <a:solidFill>
            <a:srgbClr val="717C8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Noto Sans"/>
                <a:ea typeface="Noto Sans"/>
                <a:cs typeface="Noto Sans"/>
                <a:sym typeface="Noto Sans"/>
              </a:rPr>
              <a:t>2</a:t>
            </a:r>
            <a:endParaRPr b="1" sz="1800">
              <a:solidFill>
                <a:schemeClr val="lt1"/>
              </a:solidFill>
              <a:latin typeface="Noto Sans"/>
              <a:ea typeface="Noto Sans"/>
              <a:cs typeface="Noto Sans"/>
              <a:sym typeface="Noto Sans"/>
            </a:endParaRPr>
          </a:p>
        </p:txBody>
      </p:sp>
      <p:cxnSp>
        <p:nvCxnSpPr>
          <p:cNvPr id="630" name="Google Shape;630;p95"/>
          <p:cNvCxnSpPr>
            <a:endCxn id="631" idx="1"/>
          </p:cNvCxnSpPr>
          <p:nvPr/>
        </p:nvCxnSpPr>
        <p:spPr>
          <a:xfrm flipH="1" rot="-5400000">
            <a:off x="3432322" y="2196550"/>
            <a:ext cx="441000" cy="214500"/>
          </a:xfrm>
          <a:prstGeom prst="bentConnector2">
            <a:avLst/>
          </a:prstGeom>
          <a:noFill/>
          <a:ln cap="flat" cmpd="sng" w="9525">
            <a:solidFill>
              <a:schemeClr val="dk2"/>
            </a:solidFill>
            <a:prstDash val="solid"/>
            <a:round/>
            <a:headEnd len="med" w="med" type="none"/>
            <a:tailEnd len="med" w="med" type="oval"/>
          </a:ln>
        </p:spPr>
      </p:cxnSp>
      <p:cxnSp>
        <p:nvCxnSpPr>
          <p:cNvPr id="632" name="Google Shape;632;p95"/>
          <p:cNvCxnSpPr>
            <a:endCxn id="633" idx="1"/>
          </p:cNvCxnSpPr>
          <p:nvPr/>
        </p:nvCxnSpPr>
        <p:spPr>
          <a:xfrm flipH="1" rot="-5400000">
            <a:off x="3399724" y="3148826"/>
            <a:ext cx="472800" cy="185700"/>
          </a:xfrm>
          <a:prstGeom prst="bentConnector2">
            <a:avLst/>
          </a:prstGeom>
          <a:noFill/>
          <a:ln cap="flat" cmpd="sng" w="9525">
            <a:solidFill>
              <a:schemeClr val="dk2"/>
            </a:solidFill>
            <a:prstDash val="solid"/>
            <a:round/>
            <a:headEnd len="med" w="med" type="none"/>
            <a:tailEnd len="med" w="med" type="oval"/>
          </a:ln>
        </p:spPr>
      </p:cxnSp>
      <p:sp>
        <p:nvSpPr>
          <p:cNvPr id="631" name="Google Shape;631;p95"/>
          <p:cNvSpPr txBox="1"/>
          <p:nvPr/>
        </p:nvSpPr>
        <p:spPr>
          <a:xfrm>
            <a:off x="3760072" y="2247250"/>
            <a:ext cx="18507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sz="1200">
                <a:latin typeface="Noto Sans"/>
                <a:ea typeface="Noto Sans"/>
                <a:cs typeface="Noto Sans"/>
                <a:sym typeface="Noto Sans"/>
              </a:rPr>
              <a:t>Relating to learning outcomes</a:t>
            </a:r>
            <a:endParaRPr sz="1200">
              <a:latin typeface="Noto Sans"/>
              <a:ea typeface="Noto Sans"/>
              <a:cs typeface="Noto Sans"/>
              <a:sym typeface="Noto Sans"/>
            </a:endParaRPr>
          </a:p>
        </p:txBody>
      </p:sp>
      <p:sp>
        <p:nvSpPr>
          <p:cNvPr id="628" name="Google Shape;628;p95"/>
          <p:cNvSpPr txBox="1"/>
          <p:nvPr/>
        </p:nvSpPr>
        <p:spPr>
          <a:xfrm>
            <a:off x="3760072" y="2726497"/>
            <a:ext cx="18507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sz="1200">
                <a:latin typeface="Noto Sans"/>
                <a:ea typeface="Noto Sans"/>
                <a:cs typeface="Noto Sans"/>
                <a:sym typeface="Noto Sans"/>
              </a:rPr>
              <a:t>Relating to  learning theories</a:t>
            </a:r>
            <a:endParaRPr sz="1200">
              <a:latin typeface="Noto Sans"/>
              <a:ea typeface="Noto Sans"/>
              <a:cs typeface="Noto Sans"/>
              <a:sym typeface="Noto Sans"/>
            </a:endParaRPr>
          </a:p>
        </p:txBody>
      </p:sp>
      <p:sp>
        <p:nvSpPr>
          <p:cNvPr id="633" name="Google Shape;633;p95"/>
          <p:cNvSpPr txBox="1"/>
          <p:nvPr/>
        </p:nvSpPr>
        <p:spPr>
          <a:xfrm>
            <a:off x="3728974" y="3201026"/>
            <a:ext cx="1912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sz="1200">
                <a:latin typeface="Noto Sans"/>
                <a:ea typeface="Noto Sans"/>
                <a:cs typeface="Noto Sans"/>
                <a:sym typeface="Noto Sans"/>
              </a:rPr>
              <a:t>Relating to instructional approach or delivery</a:t>
            </a:r>
            <a:endParaRPr sz="1200">
              <a:latin typeface="Noto Sans"/>
              <a:ea typeface="Noto Sans"/>
              <a:cs typeface="Noto Sans"/>
              <a:sym typeface="Noto Sans"/>
            </a:endParaRPr>
          </a:p>
        </p:txBody>
      </p:sp>
      <p:cxnSp>
        <p:nvCxnSpPr>
          <p:cNvPr id="634" name="Google Shape;634;p95"/>
          <p:cNvCxnSpPr/>
          <p:nvPr/>
        </p:nvCxnSpPr>
        <p:spPr>
          <a:xfrm flipH="1" rot="-5400000">
            <a:off x="7176892" y="2124708"/>
            <a:ext cx="363300" cy="175800"/>
          </a:xfrm>
          <a:prstGeom prst="bentConnector3">
            <a:avLst>
              <a:gd fmla="val 99983" name="adj1"/>
            </a:avLst>
          </a:prstGeom>
          <a:noFill/>
          <a:ln cap="flat" cmpd="sng" w="9525">
            <a:solidFill>
              <a:schemeClr val="dk2"/>
            </a:solidFill>
            <a:prstDash val="solid"/>
            <a:round/>
            <a:headEnd len="med" w="med" type="none"/>
            <a:tailEnd len="med" w="med" type="oval"/>
          </a:ln>
        </p:spPr>
      </p:cxnSp>
      <p:cxnSp>
        <p:nvCxnSpPr>
          <p:cNvPr id="635" name="Google Shape;635;p95"/>
          <p:cNvCxnSpPr/>
          <p:nvPr/>
        </p:nvCxnSpPr>
        <p:spPr>
          <a:xfrm flipH="1" rot="-5400000">
            <a:off x="7133842" y="2429288"/>
            <a:ext cx="434100" cy="160500"/>
          </a:xfrm>
          <a:prstGeom prst="bentConnector3">
            <a:avLst>
              <a:gd fmla="val 99977" name="adj1"/>
            </a:avLst>
          </a:prstGeom>
          <a:noFill/>
          <a:ln cap="flat" cmpd="sng" w="9525">
            <a:solidFill>
              <a:schemeClr val="dk2"/>
            </a:solidFill>
            <a:prstDash val="solid"/>
            <a:round/>
            <a:headEnd len="med" w="med" type="none"/>
            <a:tailEnd len="med" w="med" type="oval"/>
          </a:ln>
        </p:spPr>
      </p:cxnSp>
      <p:cxnSp>
        <p:nvCxnSpPr>
          <p:cNvPr id="636" name="Google Shape;636;p95"/>
          <p:cNvCxnSpPr/>
          <p:nvPr/>
        </p:nvCxnSpPr>
        <p:spPr>
          <a:xfrm flipH="1" rot="-5400000">
            <a:off x="7109992" y="2710590"/>
            <a:ext cx="496200" cy="174900"/>
          </a:xfrm>
          <a:prstGeom prst="bentConnector3">
            <a:avLst>
              <a:gd fmla="val 101864" name="adj1"/>
            </a:avLst>
          </a:prstGeom>
          <a:noFill/>
          <a:ln cap="flat" cmpd="sng" w="9525">
            <a:solidFill>
              <a:schemeClr val="dk2"/>
            </a:solidFill>
            <a:prstDash val="solid"/>
            <a:round/>
            <a:headEnd len="med" w="med" type="none"/>
            <a:tailEnd len="med" w="med" type="oval"/>
          </a:ln>
        </p:spPr>
      </p:cxnSp>
      <p:sp>
        <p:nvSpPr>
          <p:cNvPr id="637" name="Google Shape;637;p95"/>
          <p:cNvSpPr txBox="1"/>
          <p:nvPr/>
        </p:nvSpPr>
        <p:spPr>
          <a:xfrm>
            <a:off x="7485071" y="2241058"/>
            <a:ext cx="1281000" cy="27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200">
                <a:latin typeface="Noto Sans"/>
                <a:ea typeface="Noto Sans"/>
                <a:cs typeface="Noto Sans"/>
                <a:sym typeface="Noto Sans"/>
              </a:rPr>
              <a:t>Effective</a:t>
            </a:r>
            <a:endParaRPr sz="1200">
              <a:latin typeface="Noto Sans"/>
              <a:ea typeface="Noto Sans"/>
              <a:cs typeface="Noto Sans"/>
              <a:sym typeface="Noto Sans"/>
            </a:endParaRPr>
          </a:p>
        </p:txBody>
      </p:sp>
      <p:sp>
        <p:nvSpPr>
          <p:cNvPr id="638" name="Google Shape;638;p95"/>
          <p:cNvSpPr txBox="1"/>
          <p:nvPr/>
        </p:nvSpPr>
        <p:spPr>
          <a:xfrm>
            <a:off x="7485071" y="2561879"/>
            <a:ext cx="13833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sz="1200">
                <a:latin typeface="Noto Sans"/>
                <a:ea typeface="Noto Sans"/>
                <a:cs typeface="Noto Sans"/>
                <a:sym typeface="Noto Sans"/>
              </a:rPr>
              <a:t>Efficient</a:t>
            </a:r>
            <a:endParaRPr sz="1200">
              <a:latin typeface="Noto Sans"/>
              <a:ea typeface="Noto Sans"/>
              <a:cs typeface="Noto Sans"/>
              <a:sym typeface="Noto Sans"/>
            </a:endParaRPr>
          </a:p>
        </p:txBody>
      </p:sp>
      <p:sp>
        <p:nvSpPr>
          <p:cNvPr id="639" name="Google Shape;639;p95"/>
          <p:cNvSpPr txBox="1"/>
          <p:nvPr/>
        </p:nvSpPr>
        <p:spPr>
          <a:xfrm>
            <a:off x="7482598" y="2901375"/>
            <a:ext cx="14298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sz="1200">
                <a:latin typeface="Noto Sans"/>
                <a:ea typeface="Noto Sans"/>
                <a:cs typeface="Noto Sans"/>
                <a:sym typeface="Noto Sans"/>
              </a:rPr>
              <a:t>Engaging</a:t>
            </a:r>
            <a:endParaRPr sz="1200">
              <a:latin typeface="Noto Sans"/>
              <a:ea typeface="Noto Sans"/>
              <a:cs typeface="Noto Sans"/>
              <a:sym typeface="Noto Sans"/>
            </a:endParaRPr>
          </a:p>
        </p:txBody>
      </p:sp>
      <p:grpSp>
        <p:nvGrpSpPr>
          <p:cNvPr id="640" name="Google Shape;640;p95"/>
          <p:cNvGrpSpPr/>
          <p:nvPr/>
        </p:nvGrpSpPr>
        <p:grpSpPr>
          <a:xfrm>
            <a:off x="3247700" y="1504375"/>
            <a:ext cx="5688500" cy="513350"/>
            <a:chOff x="3247700" y="1504375"/>
            <a:chExt cx="5688500" cy="513350"/>
          </a:xfrm>
        </p:grpSpPr>
        <p:sp>
          <p:nvSpPr>
            <p:cNvPr id="641" name="Google Shape;641;p95"/>
            <p:cNvSpPr/>
            <p:nvPr/>
          </p:nvSpPr>
          <p:spPr>
            <a:xfrm>
              <a:off x="3247700" y="1504375"/>
              <a:ext cx="1332600" cy="513300"/>
            </a:xfrm>
            <a:prstGeom prst="roundRect">
              <a:avLst>
                <a:gd fmla="val 50000" name="adj"/>
              </a:avLst>
            </a:prstGeom>
            <a:solidFill>
              <a:srgbClr val="D6DEEB"/>
            </a:solidFill>
            <a:ln cap="flat" cmpd="sng" w="9525">
              <a:solidFill>
                <a:srgbClr val="D6DEE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a:solidFill>
                    <a:schemeClr val="dk1"/>
                  </a:solidFill>
                  <a:latin typeface="Proxima Nova"/>
                  <a:ea typeface="Proxima Nova"/>
                  <a:cs typeface="Proxima Nova"/>
                  <a:sym typeface="Proxima Nova"/>
                </a:rPr>
                <a:t>Evidence</a:t>
              </a:r>
              <a:endParaRPr>
                <a:solidFill>
                  <a:schemeClr val="dk1"/>
                </a:solidFill>
                <a:latin typeface="Proxima Nova"/>
                <a:ea typeface="Proxima Nova"/>
                <a:cs typeface="Proxima Nova"/>
                <a:sym typeface="Proxima Nova"/>
              </a:endParaRPr>
            </a:p>
          </p:txBody>
        </p:sp>
        <p:sp>
          <p:nvSpPr>
            <p:cNvPr id="642" name="Google Shape;642;p95"/>
            <p:cNvSpPr/>
            <p:nvPr/>
          </p:nvSpPr>
          <p:spPr>
            <a:xfrm>
              <a:off x="4948500" y="1504375"/>
              <a:ext cx="1706700" cy="513300"/>
            </a:xfrm>
            <a:prstGeom prst="roundRect">
              <a:avLst>
                <a:gd fmla="val 50000" name="adj"/>
              </a:avLst>
            </a:prstGeom>
            <a:solidFill>
              <a:srgbClr val="D6DEEB"/>
            </a:solidFill>
            <a:ln cap="flat" cmpd="sng" w="9525">
              <a:solidFill>
                <a:srgbClr val="D6DEE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Proxima Nova"/>
                  <a:ea typeface="Proxima Nova"/>
                  <a:cs typeface="Proxima Nova"/>
                  <a:sym typeface="Proxima Nova"/>
                </a:rPr>
                <a:t>Evidence-Based Education</a:t>
              </a:r>
              <a:endParaRPr>
                <a:solidFill>
                  <a:schemeClr val="dk1"/>
                </a:solidFill>
                <a:latin typeface="Proxima Nova"/>
                <a:ea typeface="Proxima Nova"/>
                <a:cs typeface="Proxima Nova"/>
                <a:sym typeface="Proxima Nova"/>
              </a:endParaRPr>
            </a:p>
          </p:txBody>
        </p:sp>
        <p:sp>
          <p:nvSpPr>
            <p:cNvPr id="643" name="Google Shape;643;p95"/>
            <p:cNvSpPr/>
            <p:nvPr/>
          </p:nvSpPr>
          <p:spPr>
            <a:xfrm>
              <a:off x="7023400" y="1512225"/>
              <a:ext cx="1912800" cy="505500"/>
            </a:xfrm>
            <a:prstGeom prst="roundRect">
              <a:avLst>
                <a:gd fmla="val 50000" name="adj"/>
              </a:avLst>
            </a:prstGeom>
            <a:solidFill>
              <a:srgbClr val="D6DEEB"/>
            </a:solidFill>
            <a:ln cap="flat" cmpd="sng" w="9525">
              <a:solidFill>
                <a:srgbClr val="D6DEE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a:solidFill>
                    <a:schemeClr val="dk1"/>
                  </a:solidFill>
                  <a:latin typeface="Noto Sans Light"/>
                  <a:ea typeface="Noto Sans Light"/>
                  <a:cs typeface="Noto Sans Light"/>
                  <a:sym typeface="Noto Sans Light"/>
                </a:rPr>
                <a:t>Quality of Instruction</a:t>
              </a:r>
              <a:endParaRPr>
                <a:solidFill>
                  <a:schemeClr val="dk1"/>
                </a:solidFill>
                <a:latin typeface="Noto Sans Light"/>
                <a:ea typeface="Noto Sans Light"/>
                <a:cs typeface="Noto Sans Light"/>
                <a:sym typeface="Noto Sans Light"/>
              </a:endParaRPr>
            </a:p>
          </p:txBody>
        </p:sp>
        <p:cxnSp>
          <p:nvCxnSpPr>
            <p:cNvPr id="644" name="Google Shape;644;p95"/>
            <p:cNvCxnSpPr>
              <a:stCxn id="641" idx="3"/>
              <a:endCxn id="642" idx="1"/>
            </p:cNvCxnSpPr>
            <p:nvPr/>
          </p:nvCxnSpPr>
          <p:spPr>
            <a:xfrm>
              <a:off x="4580300" y="1761025"/>
              <a:ext cx="368100" cy="0"/>
            </a:xfrm>
            <a:prstGeom prst="straightConnector1">
              <a:avLst/>
            </a:prstGeom>
            <a:noFill/>
            <a:ln cap="flat" cmpd="sng" w="9525">
              <a:solidFill>
                <a:schemeClr val="dk2"/>
              </a:solidFill>
              <a:prstDash val="solid"/>
              <a:round/>
              <a:headEnd len="med" w="med" type="none"/>
              <a:tailEnd len="med" w="med" type="triangle"/>
            </a:ln>
          </p:spPr>
        </p:cxnSp>
        <p:cxnSp>
          <p:nvCxnSpPr>
            <p:cNvPr id="645" name="Google Shape;645;p95"/>
            <p:cNvCxnSpPr>
              <a:stCxn id="642" idx="3"/>
              <a:endCxn id="643" idx="1"/>
            </p:cNvCxnSpPr>
            <p:nvPr/>
          </p:nvCxnSpPr>
          <p:spPr>
            <a:xfrm>
              <a:off x="6655200" y="1761025"/>
              <a:ext cx="368100" cy="3900"/>
            </a:xfrm>
            <a:prstGeom prst="straightConnector1">
              <a:avLst/>
            </a:prstGeom>
            <a:noFill/>
            <a:ln cap="flat" cmpd="sng" w="9525">
              <a:solidFill>
                <a:schemeClr val="dk2"/>
              </a:solidFill>
              <a:prstDash val="solid"/>
              <a:round/>
              <a:headEnd len="med" w="med" type="none"/>
              <a:tailEnd len="med" w="med" type="triangl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0"/>
                                        </p:tgtEl>
                                        <p:attrNameLst>
                                          <p:attrName>style.visibility</p:attrName>
                                        </p:attrNameLst>
                                      </p:cBhvr>
                                      <p:to>
                                        <p:strVal val="visible"/>
                                      </p:to>
                                    </p:set>
                                    <p:animEffect filter="fade" transition="in">
                                      <p:cBhvr>
                                        <p:cTn dur="1000"/>
                                        <p:tgtEl>
                                          <p:spTgt spid="6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0"/>
                                        </p:tgtEl>
                                        <p:attrNameLst>
                                          <p:attrName>style.visibility</p:attrName>
                                        </p:attrNameLst>
                                      </p:cBhvr>
                                      <p:to>
                                        <p:strVal val="visible"/>
                                      </p:to>
                                    </p:set>
                                    <p:animEffect filter="fade" transition="in">
                                      <p:cBhvr>
                                        <p:cTn dur="1000"/>
                                        <p:tgtEl>
                                          <p:spTgt spid="630"/>
                                        </p:tgtEl>
                                      </p:cBhvr>
                                    </p:animEffect>
                                  </p:childTnLst>
                                </p:cTn>
                              </p:par>
                              <p:par>
                                <p:cTn fill="hold" nodeType="withEffect" presetClass="entr" presetID="10" presetSubtype="0">
                                  <p:stCondLst>
                                    <p:cond delay="0"/>
                                  </p:stCondLst>
                                  <p:childTnLst>
                                    <p:set>
                                      <p:cBhvr>
                                        <p:cTn dur="1" fill="hold">
                                          <p:stCondLst>
                                            <p:cond delay="0"/>
                                          </p:stCondLst>
                                        </p:cTn>
                                        <p:tgtEl>
                                          <p:spTgt spid="631"/>
                                        </p:tgtEl>
                                        <p:attrNameLst>
                                          <p:attrName>style.visibility</p:attrName>
                                        </p:attrNameLst>
                                      </p:cBhvr>
                                      <p:to>
                                        <p:strVal val="visible"/>
                                      </p:to>
                                    </p:set>
                                    <p:animEffect filter="fade" transition="in">
                                      <p:cBhvr>
                                        <p:cTn dur="1000"/>
                                        <p:tgtEl>
                                          <p:spTgt spid="6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7"/>
                                        </p:tgtEl>
                                        <p:attrNameLst>
                                          <p:attrName>style.visibility</p:attrName>
                                        </p:attrNameLst>
                                      </p:cBhvr>
                                      <p:to>
                                        <p:strVal val="visible"/>
                                      </p:to>
                                    </p:set>
                                    <p:animEffect filter="fade" transition="in">
                                      <p:cBhvr>
                                        <p:cTn dur="1000"/>
                                        <p:tgtEl>
                                          <p:spTgt spid="627"/>
                                        </p:tgtEl>
                                      </p:cBhvr>
                                    </p:animEffect>
                                  </p:childTnLst>
                                </p:cTn>
                              </p:par>
                              <p:par>
                                <p:cTn fill="hold" nodeType="withEffect" presetClass="entr" presetID="10" presetSubtype="0">
                                  <p:stCondLst>
                                    <p:cond delay="0"/>
                                  </p:stCondLst>
                                  <p:childTnLst>
                                    <p:set>
                                      <p:cBhvr>
                                        <p:cTn dur="1" fill="hold">
                                          <p:stCondLst>
                                            <p:cond delay="0"/>
                                          </p:stCondLst>
                                        </p:cTn>
                                        <p:tgtEl>
                                          <p:spTgt spid="628"/>
                                        </p:tgtEl>
                                        <p:attrNameLst>
                                          <p:attrName>style.visibility</p:attrName>
                                        </p:attrNameLst>
                                      </p:cBhvr>
                                      <p:to>
                                        <p:strVal val="visible"/>
                                      </p:to>
                                    </p:set>
                                    <p:animEffect filter="fade" transition="in">
                                      <p:cBhvr>
                                        <p:cTn dur="1000"/>
                                        <p:tgtEl>
                                          <p:spTgt spid="6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2"/>
                                        </p:tgtEl>
                                        <p:attrNameLst>
                                          <p:attrName>style.visibility</p:attrName>
                                        </p:attrNameLst>
                                      </p:cBhvr>
                                      <p:to>
                                        <p:strVal val="visible"/>
                                      </p:to>
                                    </p:set>
                                    <p:animEffect filter="fade" transition="in">
                                      <p:cBhvr>
                                        <p:cTn dur="1000"/>
                                        <p:tgtEl>
                                          <p:spTgt spid="632"/>
                                        </p:tgtEl>
                                      </p:cBhvr>
                                    </p:animEffect>
                                  </p:childTnLst>
                                </p:cTn>
                              </p:par>
                              <p:par>
                                <p:cTn fill="hold" nodeType="withEffect" presetClass="entr" presetID="10" presetSubtype="0">
                                  <p:stCondLst>
                                    <p:cond delay="0"/>
                                  </p:stCondLst>
                                  <p:childTnLst>
                                    <p:set>
                                      <p:cBhvr>
                                        <p:cTn dur="1" fill="hold">
                                          <p:stCondLst>
                                            <p:cond delay="0"/>
                                          </p:stCondLst>
                                        </p:cTn>
                                        <p:tgtEl>
                                          <p:spTgt spid="633"/>
                                        </p:tgtEl>
                                        <p:attrNameLst>
                                          <p:attrName>style.visibility</p:attrName>
                                        </p:attrNameLst>
                                      </p:cBhvr>
                                      <p:to>
                                        <p:strVal val="visible"/>
                                      </p:to>
                                    </p:set>
                                    <p:animEffect filter="fade" transition="in">
                                      <p:cBhvr>
                                        <p:cTn dur="1000"/>
                                        <p:tgtEl>
                                          <p:spTgt spid="6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4"/>
                                        </p:tgtEl>
                                        <p:attrNameLst>
                                          <p:attrName>style.visibility</p:attrName>
                                        </p:attrNameLst>
                                      </p:cBhvr>
                                      <p:to>
                                        <p:strVal val="visible"/>
                                      </p:to>
                                    </p:set>
                                    <p:animEffect filter="fade" transition="in">
                                      <p:cBhvr>
                                        <p:cTn dur="1000"/>
                                        <p:tgtEl>
                                          <p:spTgt spid="634"/>
                                        </p:tgtEl>
                                      </p:cBhvr>
                                    </p:animEffect>
                                  </p:childTnLst>
                                </p:cTn>
                              </p:par>
                              <p:par>
                                <p:cTn fill="hold" nodeType="withEffect" presetClass="entr" presetID="10" presetSubtype="0">
                                  <p:stCondLst>
                                    <p:cond delay="0"/>
                                  </p:stCondLst>
                                  <p:childTnLst>
                                    <p:set>
                                      <p:cBhvr>
                                        <p:cTn dur="1" fill="hold">
                                          <p:stCondLst>
                                            <p:cond delay="0"/>
                                          </p:stCondLst>
                                        </p:cTn>
                                        <p:tgtEl>
                                          <p:spTgt spid="637"/>
                                        </p:tgtEl>
                                        <p:attrNameLst>
                                          <p:attrName>style.visibility</p:attrName>
                                        </p:attrNameLst>
                                      </p:cBhvr>
                                      <p:to>
                                        <p:strVal val="visible"/>
                                      </p:to>
                                    </p:set>
                                    <p:animEffect filter="fade" transition="in">
                                      <p:cBhvr>
                                        <p:cTn dur="1000"/>
                                        <p:tgtEl>
                                          <p:spTgt spid="6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5"/>
                                        </p:tgtEl>
                                        <p:attrNameLst>
                                          <p:attrName>style.visibility</p:attrName>
                                        </p:attrNameLst>
                                      </p:cBhvr>
                                      <p:to>
                                        <p:strVal val="visible"/>
                                      </p:to>
                                    </p:set>
                                    <p:animEffect filter="fade" transition="in">
                                      <p:cBhvr>
                                        <p:cTn dur="1000"/>
                                        <p:tgtEl>
                                          <p:spTgt spid="635"/>
                                        </p:tgtEl>
                                      </p:cBhvr>
                                    </p:animEffect>
                                  </p:childTnLst>
                                </p:cTn>
                              </p:par>
                              <p:par>
                                <p:cTn fill="hold" nodeType="withEffect" presetClass="entr" presetID="10" presetSubtype="0">
                                  <p:stCondLst>
                                    <p:cond delay="0"/>
                                  </p:stCondLst>
                                  <p:childTnLst>
                                    <p:set>
                                      <p:cBhvr>
                                        <p:cTn dur="1" fill="hold">
                                          <p:stCondLst>
                                            <p:cond delay="0"/>
                                          </p:stCondLst>
                                        </p:cTn>
                                        <p:tgtEl>
                                          <p:spTgt spid="638"/>
                                        </p:tgtEl>
                                        <p:attrNameLst>
                                          <p:attrName>style.visibility</p:attrName>
                                        </p:attrNameLst>
                                      </p:cBhvr>
                                      <p:to>
                                        <p:strVal val="visible"/>
                                      </p:to>
                                    </p:set>
                                    <p:animEffect filter="fade" transition="in">
                                      <p:cBhvr>
                                        <p:cTn dur="1000"/>
                                        <p:tgtEl>
                                          <p:spTgt spid="6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6"/>
                                        </p:tgtEl>
                                        <p:attrNameLst>
                                          <p:attrName>style.visibility</p:attrName>
                                        </p:attrNameLst>
                                      </p:cBhvr>
                                      <p:to>
                                        <p:strVal val="visible"/>
                                      </p:to>
                                    </p:set>
                                    <p:animEffect filter="fade" transition="in">
                                      <p:cBhvr>
                                        <p:cTn dur="1000"/>
                                        <p:tgtEl>
                                          <p:spTgt spid="636"/>
                                        </p:tgtEl>
                                      </p:cBhvr>
                                    </p:animEffect>
                                  </p:childTnLst>
                                </p:cTn>
                              </p:par>
                              <p:par>
                                <p:cTn fill="hold" nodeType="withEffect" presetClass="entr" presetID="10" presetSubtype="0">
                                  <p:stCondLst>
                                    <p:cond delay="0"/>
                                  </p:stCondLst>
                                  <p:childTnLst>
                                    <p:set>
                                      <p:cBhvr>
                                        <p:cTn dur="1" fill="hold">
                                          <p:stCondLst>
                                            <p:cond delay="0"/>
                                          </p:stCondLst>
                                        </p:cTn>
                                        <p:tgtEl>
                                          <p:spTgt spid="639"/>
                                        </p:tgtEl>
                                        <p:attrNameLst>
                                          <p:attrName>style.visibility</p:attrName>
                                        </p:attrNameLst>
                                      </p:cBhvr>
                                      <p:to>
                                        <p:strVal val="visible"/>
                                      </p:to>
                                    </p:set>
                                    <p:animEffect filter="fade" transition="in">
                                      <p:cBhvr>
                                        <p:cTn dur="1000"/>
                                        <p:tgtEl>
                                          <p:spTgt spid="6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id="342" name="Google Shape;342;p69"/>
          <p:cNvPicPr preferRelativeResize="0"/>
          <p:nvPr/>
        </p:nvPicPr>
        <p:blipFill>
          <a:blip r:embed="rId3">
            <a:alphaModFix/>
          </a:blip>
          <a:stretch>
            <a:fillRect/>
          </a:stretch>
        </p:blipFill>
        <p:spPr>
          <a:xfrm>
            <a:off x="788062" y="527641"/>
            <a:ext cx="6994724" cy="4088210"/>
          </a:xfrm>
          <a:prstGeom prst="rect">
            <a:avLst/>
          </a:prstGeom>
          <a:noFill/>
          <a:ln>
            <a:noFill/>
          </a:ln>
        </p:spPr>
      </p:pic>
      <p:sp>
        <p:nvSpPr>
          <p:cNvPr id="343" name="Google Shape;343;p69"/>
          <p:cNvSpPr txBox="1"/>
          <p:nvPr/>
        </p:nvSpPr>
        <p:spPr>
          <a:xfrm>
            <a:off x="457200" y="1950350"/>
            <a:ext cx="14955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253650"/>
                </a:solidFill>
                <a:latin typeface="Noto Sans Medium"/>
                <a:ea typeface="Noto Sans Medium"/>
                <a:cs typeface="Noto Sans Medium"/>
                <a:sym typeface="Noto Sans Medium"/>
              </a:rPr>
              <a:t>North America</a:t>
            </a:r>
            <a:endParaRPr>
              <a:solidFill>
                <a:srgbClr val="253650"/>
              </a:solidFill>
              <a:latin typeface="Noto Sans Medium"/>
              <a:ea typeface="Noto Sans Medium"/>
              <a:cs typeface="Noto Sans Medium"/>
              <a:sym typeface="Noto Sans Medium"/>
            </a:endParaRPr>
          </a:p>
          <a:p>
            <a:pPr indent="0" lvl="0" marL="0" rtl="0" algn="l">
              <a:spcBef>
                <a:spcPts val="0"/>
              </a:spcBef>
              <a:spcAft>
                <a:spcPts val="0"/>
              </a:spcAft>
              <a:buNone/>
            </a:pPr>
            <a:r>
              <a:rPr lang="en" sz="1200">
                <a:solidFill>
                  <a:srgbClr val="606060"/>
                </a:solidFill>
                <a:latin typeface="Noto Sans Light"/>
                <a:ea typeface="Noto Sans Light"/>
                <a:cs typeface="Noto Sans Light"/>
                <a:sym typeface="Noto Sans Light"/>
              </a:rPr>
              <a:t>50+ universities</a:t>
            </a:r>
            <a:endParaRPr sz="1200">
              <a:solidFill>
                <a:srgbClr val="606060"/>
              </a:solidFill>
              <a:latin typeface="Noto Sans Light"/>
              <a:ea typeface="Noto Sans Light"/>
              <a:cs typeface="Noto Sans Light"/>
              <a:sym typeface="Noto Sans Light"/>
            </a:endParaRPr>
          </a:p>
        </p:txBody>
      </p:sp>
      <p:sp>
        <p:nvSpPr>
          <p:cNvPr id="344" name="Google Shape;344;p69"/>
          <p:cNvSpPr txBox="1"/>
          <p:nvPr/>
        </p:nvSpPr>
        <p:spPr>
          <a:xfrm>
            <a:off x="999350" y="3579900"/>
            <a:ext cx="14955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253650"/>
                </a:solidFill>
                <a:latin typeface="Noto Sans Medium"/>
                <a:ea typeface="Noto Sans Medium"/>
                <a:cs typeface="Noto Sans Medium"/>
                <a:sym typeface="Noto Sans Medium"/>
              </a:rPr>
              <a:t>South America</a:t>
            </a:r>
            <a:endParaRPr>
              <a:solidFill>
                <a:srgbClr val="253650"/>
              </a:solidFill>
              <a:latin typeface="Noto Sans Medium"/>
              <a:ea typeface="Noto Sans Medium"/>
              <a:cs typeface="Noto Sans Medium"/>
              <a:sym typeface="Noto Sans Medium"/>
            </a:endParaRPr>
          </a:p>
          <a:p>
            <a:pPr indent="0" lvl="0" marL="0" rtl="0" algn="l">
              <a:spcBef>
                <a:spcPts val="0"/>
              </a:spcBef>
              <a:spcAft>
                <a:spcPts val="0"/>
              </a:spcAft>
              <a:buNone/>
            </a:pPr>
            <a:r>
              <a:rPr lang="en" sz="1200">
                <a:solidFill>
                  <a:srgbClr val="606060"/>
                </a:solidFill>
                <a:latin typeface="Noto Sans Light"/>
                <a:ea typeface="Noto Sans Light"/>
                <a:cs typeface="Noto Sans Light"/>
                <a:sym typeface="Noto Sans Light"/>
              </a:rPr>
              <a:t>15+ universities</a:t>
            </a:r>
            <a:endParaRPr sz="1200">
              <a:solidFill>
                <a:srgbClr val="606060"/>
              </a:solidFill>
              <a:latin typeface="Noto Sans Light"/>
              <a:ea typeface="Noto Sans Light"/>
              <a:cs typeface="Noto Sans Light"/>
              <a:sym typeface="Noto Sans Light"/>
            </a:endParaRPr>
          </a:p>
        </p:txBody>
      </p:sp>
      <p:sp>
        <p:nvSpPr>
          <p:cNvPr id="345" name="Google Shape;345;p69"/>
          <p:cNvSpPr txBox="1"/>
          <p:nvPr/>
        </p:nvSpPr>
        <p:spPr>
          <a:xfrm>
            <a:off x="3375000" y="3051100"/>
            <a:ext cx="14955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253650"/>
                </a:solidFill>
                <a:latin typeface="Noto Sans Medium"/>
                <a:ea typeface="Noto Sans Medium"/>
                <a:cs typeface="Noto Sans Medium"/>
                <a:sym typeface="Noto Sans Medium"/>
              </a:rPr>
              <a:t>Africa</a:t>
            </a:r>
            <a:endParaRPr>
              <a:solidFill>
                <a:srgbClr val="253650"/>
              </a:solidFill>
              <a:latin typeface="Noto Sans Medium"/>
              <a:ea typeface="Noto Sans Medium"/>
              <a:cs typeface="Noto Sans Medium"/>
              <a:sym typeface="Noto Sans Medium"/>
            </a:endParaRPr>
          </a:p>
          <a:p>
            <a:pPr indent="0" lvl="0" marL="0" rtl="0" algn="l">
              <a:spcBef>
                <a:spcPts val="0"/>
              </a:spcBef>
              <a:spcAft>
                <a:spcPts val="0"/>
              </a:spcAft>
              <a:buNone/>
            </a:pPr>
            <a:r>
              <a:rPr lang="en" sz="1200">
                <a:solidFill>
                  <a:srgbClr val="606060"/>
                </a:solidFill>
                <a:latin typeface="Noto Sans Light"/>
                <a:ea typeface="Noto Sans Light"/>
                <a:cs typeface="Noto Sans Light"/>
                <a:sym typeface="Noto Sans Light"/>
              </a:rPr>
              <a:t>25+ universities</a:t>
            </a:r>
            <a:endParaRPr sz="1200">
              <a:solidFill>
                <a:srgbClr val="606060"/>
              </a:solidFill>
              <a:latin typeface="Noto Sans Light"/>
              <a:ea typeface="Noto Sans Light"/>
              <a:cs typeface="Noto Sans Light"/>
              <a:sym typeface="Noto Sans Light"/>
            </a:endParaRPr>
          </a:p>
        </p:txBody>
      </p:sp>
      <p:sp>
        <p:nvSpPr>
          <p:cNvPr id="346" name="Google Shape;346;p69"/>
          <p:cNvSpPr txBox="1"/>
          <p:nvPr/>
        </p:nvSpPr>
        <p:spPr>
          <a:xfrm>
            <a:off x="5033175" y="2994900"/>
            <a:ext cx="14955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253650"/>
                </a:solidFill>
                <a:latin typeface="Noto Sans Medium"/>
                <a:ea typeface="Noto Sans Medium"/>
                <a:cs typeface="Noto Sans Medium"/>
                <a:sym typeface="Noto Sans Medium"/>
              </a:rPr>
              <a:t>Middle East</a:t>
            </a:r>
            <a:endParaRPr>
              <a:solidFill>
                <a:srgbClr val="253650"/>
              </a:solidFill>
              <a:latin typeface="Noto Sans Medium"/>
              <a:ea typeface="Noto Sans Medium"/>
              <a:cs typeface="Noto Sans Medium"/>
              <a:sym typeface="Noto Sans Medium"/>
            </a:endParaRPr>
          </a:p>
          <a:p>
            <a:pPr indent="0" lvl="0" marL="0" rtl="0" algn="l">
              <a:spcBef>
                <a:spcPts val="0"/>
              </a:spcBef>
              <a:spcAft>
                <a:spcPts val="0"/>
              </a:spcAft>
              <a:buNone/>
            </a:pPr>
            <a:r>
              <a:rPr lang="en" sz="1200">
                <a:solidFill>
                  <a:srgbClr val="606060"/>
                </a:solidFill>
                <a:latin typeface="Noto Sans Light"/>
                <a:ea typeface="Noto Sans Light"/>
                <a:cs typeface="Noto Sans Light"/>
                <a:sym typeface="Noto Sans Light"/>
              </a:rPr>
              <a:t>5+ universities</a:t>
            </a:r>
            <a:endParaRPr sz="1200">
              <a:solidFill>
                <a:srgbClr val="606060"/>
              </a:solidFill>
              <a:latin typeface="Noto Sans Light"/>
              <a:ea typeface="Noto Sans Light"/>
              <a:cs typeface="Noto Sans Light"/>
              <a:sym typeface="Noto Sans Light"/>
            </a:endParaRPr>
          </a:p>
        </p:txBody>
      </p:sp>
      <p:sp>
        <p:nvSpPr>
          <p:cNvPr id="347" name="Google Shape;347;p69"/>
          <p:cNvSpPr txBox="1"/>
          <p:nvPr/>
        </p:nvSpPr>
        <p:spPr>
          <a:xfrm>
            <a:off x="2751875" y="2062975"/>
            <a:ext cx="14955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253650"/>
                </a:solidFill>
                <a:latin typeface="Noto Sans Medium"/>
                <a:ea typeface="Noto Sans Medium"/>
                <a:cs typeface="Noto Sans Medium"/>
                <a:sym typeface="Noto Sans Medium"/>
              </a:rPr>
              <a:t>Europe</a:t>
            </a:r>
            <a:endParaRPr>
              <a:solidFill>
                <a:srgbClr val="253650"/>
              </a:solidFill>
              <a:latin typeface="Noto Sans Medium"/>
              <a:ea typeface="Noto Sans Medium"/>
              <a:cs typeface="Noto Sans Medium"/>
              <a:sym typeface="Noto Sans Medium"/>
            </a:endParaRPr>
          </a:p>
          <a:p>
            <a:pPr indent="0" lvl="0" marL="0" rtl="0" algn="l">
              <a:spcBef>
                <a:spcPts val="0"/>
              </a:spcBef>
              <a:spcAft>
                <a:spcPts val="0"/>
              </a:spcAft>
              <a:buNone/>
            </a:pPr>
            <a:r>
              <a:rPr lang="en" sz="1200">
                <a:solidFill>
                  <a:srgbClr val="606060"/>
                </a:solidFill>
                <a:latin typeface="Noto Sans Light"/>
                <a:ea typeface="Noto Sans Light"/>
                <a:cs typeface="Noto Sans Light"/>
                <a:sym typeface="Noto Sans Light"/>
              </a:rPr>
              <a:t>20+ universities</a:t>
            </a:r>
            <a:endParaRPr sz="1200">
              <a:solidFill>
                <a:srgbClr val="606060"/>
              </a:solidFill>
              <a:latin typeface="Noto Sans Light"/>
              <a:ea typeface="Noto Sans Light"/>
              <a:cs typeface="Noto Sans Light"/>
              <a:sym typeface="Noto Sans Light"/>
            </a:endParaRPr>
          </a:p>
        </p:txBody>
      </p:sp>
      <p:sp>
        <p:nvSpPr>
          <p:cNvPr id="348" name="Google Shape;348;p69"/>
          <p:cNvSpPr txBox="1"/>
          <p:nvPr/>
        </p:nvSpPr>
        <p:spPr>
          <a:xfrm>
            <a:off x="7311675" y="1825200"/>
            <a:ext cx="14955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253650"/>
                </a:solidFill>
                <a:latin typeface="Noto Sans Medium"/>
                <a:ea typeface="Noto Sans Medium"/>
                <a:cs typeface="Noto Sans Medium"/>
                <a:sym typeface="Noto Sans Medium"/>
              </a:rPr>
              <a:t>Asia</a:t>
            </a:r>
            <a:endParaRPr>
              <a:solidFill>
                <a:srgbClr val="253650"/>
              </a:solidFill>
              <a:latin typeface="Noto Sans Medium"/>
              <a:ea typeface="Noto Sans Medium"/>
              <a:cs typeface="Noto Sans Medium"/>
              <a:sym typeface="Noto Sans Medium"/>
            </a:endParaRPr>
          </a:p>
          <a:p>
            <a:pPr indent="0" lvl="0" marL="0" rtl="0" algn="l">
              <a:spcBef>
                <a:spcPts val="0"/>
              </a:spcBef>
              <a:spcAft>
                <a:spcPts val="0"/>
              </a:spcAft>
              <a:buNone/>
            </a:pPr>
            <a:r>
              <a:rPr lang="en" sz="1200">
                <a:solidFill>
                  <a:srgbClr val="606060"/>
                </a:solidFill>
                <a:latin typeface="Noto Sans Light"/>
                <a:ea typeface="Noto Sans Light"/>
                <a:cs typeface="Noto Sans Light"/>
                <a:sym typeface="Noto Sans Light"/>
              </a:rPr>
              <a:t>35+ universities</a:t>
            </a:r>
            <a:endParaRPr sz="1200">
              <a:solidFill>
                <a:srgbClr val="606060"/>
              </a:solidFill>
              <a:latin typeface="Noto Sans Light"/>
              <a:ea typeface="Noto Sans Light"/>
              <a:cs typeface="Noto Sans Light"/>
              <a:sym typeface="Noto Sans Ligh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96"/>
          <p:cNvSpPr/>
          <p:nvPr/>
        </p:nvSpPr>
        <p:spPr>
          <a:xfrm>
            <a:off x="0" y="0"/>
            <a:ext cx="2933400" cy="5143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96"/>
          <p:cNvSpPr/>
          <p:nvPr/>
        </p:nvSpPr>
        <p:spPr>
          <a:xfrm>
            <a:off x="403150" y="2099400"/>
            <a:ext cx="2250900" cy="1061400"/>
          </a:xfrm>
          <a:prstGeom prst="roundRect">
            <a:avLst>
              <a:gd fmla="val 16667" name="adj"/>
            </a:avLst>
          </a:prstGeom>
          <a:solidFill>
            <a:srgbClr val="DFDE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Noto Sans"/>
                <a:ea typeface="Noto Sans"/>
                <a:cs typeface="Noto Sans"/>
                <a:sym typeface="Noto Sans"/>
              </a:rPr>
              <a:t>Quality of Instruction</a:t>
            </a:r>
            <a:endParaRPr b="1" sz="1600">
              <a:latin typeface="Noto Sans"/>
              <a:ea typeface="Noto Sans"/>
              <a:cs typeface="Noto Sans"/>
              <a:sym typeface="Noto Sans"/>
            </a:endParaRPr>
          </a:p>
        </p:txBody>
      </p:sp>
      <p:sp>
        <p:nvSpPr>
          <p:cNvPr id="652" name="Google Shape;652;p96"/>
          <p:cNvSpPr/>
          <p:nvPr/>
        </p:nvSpPr>
        <p:spPr>
          <a:xfrm>
            <a:off x="1297750" y="1803275"/>
            <a:ext cx="461700" cy="461700"/>
          </a:xfrm>
          <a:prstGeom prst="ellipse">
            <a:avLst/>
          </a:prstGeom>
          <a:solidFill>
            <a:srgbClr val="717C8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Noto Sans"/>
                <a:ea typeface="Noto Sans"/>
                <a:cs typeface="Noto Sans"/>
                <a:sym typeface="Noto Sans"/>
              </a:rPr>
              <a:t>2</a:t>
            </a:r>
            <a:endParaRPr b="1" sz="1800">
              <a:solidFill>
                <a:schemeClr val="lt1"/>
              </a:solidFill>
              <a:latin typeface="Noto Sans"/>
              <a:ea typeface="Noto Sans"/>
              <a:cs typeface="Noto Sans"/>
              <a:sym typeface="Noto Sans"/>
            </a:endParaRPr>
          </a:p>
        </p:txBody>
      </p:sp>
      <p:pic>
        <p:nvPicPr>
          <p:cNvPr id="653" name="Google Shape;653;p96"/>
          <p:cNvPicPr preferRelativeResize="0"/>
          <p:nvPr/>
        </p:nvPicPr>
        <p:blipFill>
          <a:blip r:embed="rId3">
            <a:alphaModFix/>
          </a:blip>
          <a:stretch>
            <a:fillRect/>
          </a:stretch>
        </p:blipFill>
        <p:spPr>
          <a:xfrm>
            <a:off x="4886648" y="1654570"/>
            <a:ext cx="1985187" cy="2327468"/>
          </a:xfrm>
          <a:prstGeom prst="rect">
            <a:avLst/>
          </a:prstGeom>
          <a:noFill/>
          <a:ln>
            <a:noFill/>
          </a:ln>
        </p:spPr>
      </p:pic>
      <p:sp>
        <p:nvSpPr>
          <p:cNvPr id="654" name="Google Shape;654;p96"/>
          <p:cNvSpPr/>
          <p:nvPr/>
        </p:nvSpPr>
        <p:spPr>
          <a:xfrm>
            <a:off x="4786775" y="1367825"/>
            <a:ext cx="2431200" cy="2730300"/>
          </a:xfrm>
          <a:prstGeom prst="roundRect">
            <a:avLst>
              <a:gd fmla="val 16667" name="adj"/>
            </a:avLst>
          </a:prstGeom>
          <a:no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97"/>
          <p:cNvSpPr/>
          <p:nvPr/>
        </p:nvSpPr>
        <p:spPr>
          <a:xfrm>
            <a:off x="0" y="0"/>
            <a:ext cx="2933400" cy="5143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97"/>
          <p:cNvSpPr/>
          <p:nvPr/>
        </p:nvSpPr>
        <p:spPr>
          <a:xfrm>
            <a:off x="403150" y="2099400"/>
            <a:ext cx="2250900" cy="1061400"/>
          </a:xfrm>
          <a:prstGeom prst="roundRect">
            <a:avLst>
              <a:gd fmla="val 16667" name="adj"/>
            </a:avLst>
          </a:prstGeom>
          <a:solidFill>
            <a:srgbClr val="DFDE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Noto Sans"/>
                <a:ea typeface="Noto Sans"/>
                <a:cs typeface="Noto Sans"/>
                <a:sym typeface="Noto Sans"/>
              </a:rPr>
              <a:t>Replicability</a:t>
            </a:r>
            <a:endParaRPr b="1" sz="1600">
              <a:latin typeface="Noto Sans"/>
              <a:ea typeface="Noto Sans"/>
              <a:cs typeface="Noto Sans"/>
              <a:sym typeface="Noto Sans"/>
            </a:endParaRPr>
          </a:p>
        </p:txBody>
      </p:sp>
      <p:sp>
        <p:nvSpPr>
          <p:cNvPr id="661" name="Google Shape;661;p97"/>
          <p:cNvSpPr/>
          <p:nvPr/>
        </p:nvSpPr>
        <p:spPr>
          <a:xfrm>
            <a:off x="1297750" y="1803275"/>
            <a:ext cx="461700" cy="461700"/>
          </a:xfrm>
          <a:prstGeom prst="ellipse">
            <a:avLst/>
          </a:prstGeom>
          <a:solidFill>
            <a:srgbClr val="717C8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Noto Sans"/>
                <a:ea typeface="Noto Sans"/>
                <a:cs typeface="Noto Sans"/>
                <a:sym typeface="Noto Sans"/>
              </a:rPr>
              <a:t>3</a:t>
            </a:r>
            <a:endParaRPr b="1" sz="1800">
              <a:solidFill>
                <a:schemeClr val="lt1"/>
              </a:solidFill>
              <a:latin typeface="Noto Sans"/>
              <a:ea typeface="Noto Sans"/>
              <a:cs typeface="Noto Sans"/>
              <a:sym typeface="Noto Sans"/>
            </a:endParaRPr>
          </a:p>
        </p:txBody>
      </p:sp>
      <p:sp>
        <p:nvSpPr>
          <p:cNvPr id="662" name="Google Shape;662;p97"/>
          <p:cNvSpPr txBox="1"/>
          <p:nvPr>
            <p:ph idx="4294967295" type="body"/>
          </p:nvPr>
        </p:nvSpPr>
        <p:spPr>
          <a:xfrm>
            <a:off x="3408050" y="1591425"/>
            <a:ext cx="5067900" cy="20793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
                <a:solidFill>
                  <a:schemeClr val="dk1"/>
                </a:solidFill>
              </a:rPr>
              <a:t>Resources and materials are transferable between skilled instructors.</a:t>
            </a:r>
            <a:endParaRPr>
              <a:solidFill>
                <a:schemeClr val="dk1"/>
              </a:solidFill>
            </a:endParaRPr>
          </a:p>
          <a:p>
            <a:pPr indent="-317500" lvl="0" marL="457200" rtl="0" algn="l">
              <a:spcBef>
                <a:spcPts val="1000"/>
              </a:spcBef>
              <a:spcAft>
                <a:spcPts val="0"/>
              </a:spcAft>
              <a:buClr>
                <a:schemeClr val="dk1"/>
              </a:buClr>
              <a:buSzPts val="1400"/>
              <a:buChar char="●"/>
            </a:pPr>
            <a:r>
              <a:rPr lang="en">
                <a:solidFill>
                  <a:schemeClr val="dk1"/>
                </a:solidFill>
              </a:rPr>
              <a:t>Courses do not need to be recreated every time they are taught.</a:t>
            </a:r>
            <a:endParaRPr>
              <a:solidFill>
                <a:schemeClr val="dk1"/>
              </a:solidFill>
              <a:latin typeface="Arial"/>
              <a:ea typeface="Arial"/>
              <a:cs typeface="Arial"/>
              <a:sym typeface="Arial"/>
            </a:endParaRPr>
          </a:p>
          <a:p>
            <a:pPr indent="-317500" lvl="0" marL="457200" rtl="0" algn="l">
              <a:spcBef>
                <a:spcPts val="1000"/>
              </a:spcBef>
              <a:spcAft>
                <a:spcPts val="1000"/>
              </a:spcAft>
              <a:buClr>
                <a:schemeClr val="dk1"/>
              </a:buClr>
              <a:buSzPts val="1400"/>
              <a:buChar char="●"/>
            </a:pPr>
            <a:r>
              <a:rPr lang="en">
                <a:solidFill>
                  <a:schemeClr val="dk1"/>
                </a:solidFill>
              </a:rPr>
              <a:t>Developing one high quality module or course can help inform the development of future similar modules or courses.</a:t>
            </a:r>
            <a:endParaRPr>
              <a:solidFill>
                <a:schemeClr val="dk1"/>
              </a:solidFill>
            </a:endParaRPr>
          </a:p>
        </p:txBody>
      </p:sp>
      <p:sp>
        <p:nvSpPr>
          <p:cNvPr id="663" name="Google Shape;663;p97"/>
          <p:cNvSpPr txBox="1"/>
          <p:nvPr/>
        </p:nvSpPr>
        <p:spPr>
          <a:xfrm>
            <a:off x="3410712" y="2948800"/>
            <a:ext cx="50403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2">
                                            <p:txEl>
                                              <p:pRg end="0" st="0"/>
                                            </p:txEl>
                                          </p:spTgt>
                                        </p:tgtEl>
                                        <p:attrNameLst>
                                          <p:attrName>style.visibility</p:attrName>
                                        </p:attrNameLst>
                                      </p:cBhvr>
                                      <p:to>
                                        <p:strVal val="visible"/>
                                      </p:to>
                                    </p:set>
                                    <p:animEffect filter="fade" transition="in">
                                      <p:cBhvr>
                                        <p:cTn dur="1000"/>
                                        <p:tgtEl>
                                          <p:spTgt spid="66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2">
                                            <p:txEl>
                                              <p:pRg end="1" st="1"/>
                                            </p:txEl>
                                          </p:spTgt>
                                        </p:tgtEl>
                                        <p:attrNameLst>
                                          <p:attrName>style.visibility</p:attrName>
                                        </p:attrNameLst>
                                      </p:cBhvr>
                                      <p:to>
                                        <p:strVal val="visible"/>
                                      </p:to>
                                    </p:set>
                                    <p:animEffect filter="fade" transition="in">
                                      <p:cBhvr>
                                        <p:cTn dur="1000"/>
                                        <p:tgtEl>
                                          <p:spTgt spid="66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2">
                                            <p:txEl>
                                              <p:pRg end="2" st="2"/>
                                            </p:txEl>
                                          </p:spTgt>
                                        </p:tgtEl>
                                        <p:attrNameLst>
                                          <p:attrName>style.visibility</p:attrName>
                                        </p:attrNameLst>
                                      </p:cBhvr>
                                      <p:to>
                                        <p:strVal val="visible"/>
                                      </p:to>
                                    </p:set>
                                    <p:animEffect filter="fade" transition="in">
                                      <p:cBhvr>
                                        <p:cTn dur="1000"/>
                                        <p:tgtEl>
                                          <p:spTgt spid="662">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9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
        <p:nvSpPr>
          <p:cNvPr id="669" name="Google Shape;669;p98"/>
          <p:cNvSpPr txBox="1"/>
          <p:nvPr>
            <p:ph type="title"/>
          </p:nvPr>
        </p:nvSpPr>
        <p:spPr>
          <a:xfrm>
            <a:off x="734775" y="2335950"/>
            <a:ext cx="7479600" cy="16623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Time Savings with Lecturio</a:t>
            </a:r>
            <a:endParaRPr/>
          </a:p>
          <a:p>
            <a:pPr indent="0" lvl="0" marL="0" rtl="0" algn="l">
              <a:spcBef>
                <a:spcPts val="0"/>
              </a:spcBef>
              <a:spcAft>
                <a:spcPts val="0"/>
              </a:spcAft>
              <a:buNone/>
            </a:pPr>
            <a:r>
              <a:rPr b="0" lang="en" sz="3000"/>
              <a:t>within the Instructional Design Process</a:t>
            </a:r>
            <a:endParaRPr b="0" sz="3000"/>
          </a:p>
          <a:p>
            <a:pPr indent="0" lvl="0" marL="0" rtl="0" algn="l">
              <a:spcBef>
                <a:spcPts val="0"/>
              </a:spcBef>
              <a:spcAft>
                <a:spcPts val="0"/>
              </a:spcAft>
              <a:buNone/>
            </a:pPr>
            <a:r>
              <a:t/>
            </a:r>
            <a:endParaRPr b="0" sz="3000"/>
          </a:p>
        </p:txBody>
      </p:sp>
    </p:spTree>
  </p:cSld>
  <p:clrMapOvr>
    <a:masterClrMapping/>
  </p:clrMapOvr>
  <p:transition spd="med">
    <p:push dir="r"/>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99"/>
          <p:cNvSpPr txBox="1"/>
          <p:nvPr>
            <p:ph type="title"/>
          </p:nvPr>
        </p:nvSpPr>
        <p:spPr>
          <a:xfrm>
            <a:off x="914850" y="356125"/>
            <a:ext cx="7314300" cy="554100"/>
          </a:xfrm>
          <a:prstGeom prst="rect">
            <a:avLst/>
          </a:prstGeom>
        </p:spPr>
        <p:txBody>
          <a:bodyPr anchorCtr="0" anchor="t" bIns="91425" lIns="91425" spcFirstLastPara="1" rIns="91425" wrap="square" tIns="91425">
            <a:spAutoFit/>
          </a:bodyPr>
          <a:lstStyle/>
          <a:p>
            <a:pPr indent="0" lvl="0" marL="0" rtl="0" algn="ctr">
              <a:spcBef>
                <a:spcPts val="0"/>
              </a:spcBef>
              <a:spcAft>
                <a:spcPts val="0"/>
              </a:spcAft>
              <a:buNone/>
            </a:pPr>
            <a:r>
              <a:rPr lang="en"/>
              <a:t>Instructional Design Outline</a:t>
            </a:r>
            <a:endParaRPr/>
          </a:p>
        </p:txBody>
      </p:sp>
      <p:sp>
        <p:nvSpPr>
          <p:cNvPr id="675" name="Google Shape;675;p99"/>
          <p:cNvSpPr txBox="1"/>
          <p:nvPr>
            <p:ph idx="1" type="subTitle"/>
          </p:nvPr>
        </p:nvSpPr>
        <p:spPr>
          <a:xfrm>
            <a:off x="914850" y="768450"/>
            <a:ext cx="7314300" cy="461700"/>
          </a:xfrm>
          <a:prstGeom prst="rect">
            <a:avLst/>
          </a:prstGeom>
        </p:spPr>
        <p:txBody>
          <a:bodyPr anchorCtr="0" anchor="t" bIns="91425" lIns="91425" spcFirstLastPara="1" rIns="91425" wrap="square" tIns="91425">
            <a:spAutoFit/>
          </a:bodyPr>
          <a:lstStyle/>
          <a:p>
            <a:pPr indent="0" lvl="0" marL="0" rtl="0" algn="ctr">
              <a:spcBef>
                <a:spcPts val="0"/>
              </a:spcBef>
              <a:spcAft>
                <a:spcPts val="1200"/>
              </a:spcAft>
              <a:buNone/>
            </a:pPr>
            <a:r>
              <a:rPr lang="en"/>
              <a:t>Developing a new course</a:t>
            </a:r>
            <a:endParaRPr/>
          </a:p>
        </p:txBody>
      </p:sp>
      <p:pic>
        <p:nvPicPr>
          <p:cNvPr id="676" name="Google Shape;676;p99"/>
          <p:cNvPicPr preferRelativeResize="0"/>
          <p:nvPr/>
        </p:nvPicPr>
        <p:blipFill>
          <a:blip r:embed="rId3">
            <a:alphaModFix/>
          </a:blip>
          <a:stretch>
            <a:fillRect/>
          </a:stretch>
        </p:blipFill>
        <p:spPr>
          <a:xfrm>
            <a:off x="491550" y="1504575"/>
            <a:ext cx="8160901" cy="290095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100"/>
          <p:cNvSpPr txBox="1"/>
          <p:nvPr>
            <p:ph type="title"/>
          </p:nvPr>
        </p:nvSpPr>
        <p:spPr>
          <a:xfrm>
            <a:off x="3840276" y="359350"/>
            <a:ext cx="4583700" cy="554100"/>
          </a:xfrm>
          <a:prstGeom prst="rect">
            <a:avLst/>
          </a:prstGeom>
        </p:spPr>
        <p:txBody>
          <a:bodyPr anchorCtr="0" anchor="t" bIns="91425" lIns="0" spcFirstLastPara="1" rIns="91425" wrap="square" tIns="91425">
            <a:spAutoFit/>
          </a:bodyPr>
          <a:lstStyle/>
          <a:p>
            <a:pPr indent="0" lvl="0" marL="0" rtl="0" algn="l">
              <a:spcBef>
                <a:spcPts val="0"/>
              </a:spcBef>
              <a:spcAft>
                <a:spcPts val="0"/>
              </a:spcAft>
              <a:buNone/>
            </a:pPr>
            <a:r>
              <a:rPr lang="en"/>
              <a:t>Time Saving Feature</a:t>
            </a:r>
            <a:endParaRPr/>
          </a:p>
        </p:txBody>
      </p:sp>
      <p:sp>
        <p:nvSpPr>
          <p:cNvPr id="682" name="Google Shape;682;p100"/>
          <p:cNvSpPr txBox="1"/>
          <p:nvPr>
            <p:ph idx="1" type="subTitle"/>
          </p:nvPr>
        </p:nvSpPr>
        <p:spPr>
          <a:xfrm>
            <a:off x="3840287" y="809300"/>
            <a:ext cx="5234700" cy="461700"/>
          </a:xfrm>
          <a:prstGeom prst="rect">
            <a:avLst/>
          </a:prstGeom>
        </p:spPr>
        <p:txBody>
          <a:bodyPr anchorCtr="0" anchor="t" bIns="91425" lIns="0" spcFirstLastPara="1" rIns="91425" wrap="square" tIns="91425">
            <a:spAutoFit/>
          </a:bodyPr>
          <a:lstStyle/>
          <a:p>
            <a:pPr indent="0" lvl="0" marL="0" rtl="0" algn="l">
              <a:spcBef>
                <a:spcPts val="0"/>
              </a:spcBef>
              <a:spcAft>
                <a:spcPts val="1200"/>
              </a:spcAft>
              <a:buNone/>
            </a:pPr>
            <a:r>
              <a:rPr lang="en"/>
              <a:t>Video Lecture Objectives</a:t>
            </a:r>
            <a:endParaRPr/>
          </a:p>
        </p:txBody>
      </p:sp>
      <p:sp>
        <p:nvSpPr>
          <p:cNvPr id="683" name="Google Shape;683;p100"/>
          <p:cNvSpPr txBox="1"/>
          <p:nvPr>
            <p:ph idx="2" type="body"/>
          </p:nvPr>
        </p:nvSpPr>
        <p:spPr>
          <a:xfrm>
            <a:off x="3763900" y="3953675"/>
            <a:ext cx="5086200" cy="831300"/>
          </a:xfrm>
          <a:prstGeom prst="rect">
            <a:avLst/>
          </a:prstGeom>
        </p:spPr>
        <p:txBody>
          <a:bodyPr anchorCtr="0" anchor="t" bIns="91425" lIns="0" spcFirstLastPara="1" rIns="91425" wrap="square" tIns="91425">
            <a:sp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latin typeface="Noto Sans"/>
                <a:ea typeface="Noto Sans"/>
                <a:cs typeface="Noto Sans"/>
                <a:sym typeface="Noto Sans"/>
              </a:rPr>
              <a:t>Preset objectives that can help inspire or support educators in determining </a:t>
            </a:r>
            <a:r>
              <a:rPr b="1" lang="en">
                <a:solidFill>
                  <a:schemeClr val="dk1"/>
                </a:solidFill>
                <a:latin typeface="Noto Sans"/>
                <a:ea typeface="Noto Sans"/>
                <a:cs typeface="Noto Sans"/>
                <a:sym typeface="Noto Sans"/>
              </a:rPr>
              <a:t>or </a:t>
            </a:r>
            <a:r>
              <a:rPr lang="en">
                <a:solidFill>
                  <a:schemeClr val="dk1"/>
                </a:solidFill>
                <a:latin typeface="Noto Sans"/>
                <a:ea typeface="Noto Sans"/>
                <a:cs typeface="Noto Sans"/>
                <a:sym typeface="Noto Sans"/>
              </a:rPr>
              <a:t>matching lesson objectives with assignments through Lecturio</a:t>
            </a:r>
            <a:endParaRPr>
              <a:latin typeface="Noto Sans"/>
              <a:ea typeface="Noto Sans"/>
              <a:cs typeface="Noto Sans"/>
              <a:sym typeface="Noto Sans"/>
            </a:endParaRPr>
          </a:p>
        </p:txBody>
      </p:sp>
      <p:sp>
        <p:nvSpPr>
          <p:cNvPr id="684" name="Google Shape;684;p100"/>
          <p:cNvSpPr/>
          <p:nvPr/>
        </p:nvSpPr>
        <p:spPr>
          <a:xfrm>
            <a:off x="0" y="0"/>
            <a:ext cx="3036600" cy="5143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100"/>
          <p:cNvSpPr/>
          <p:nvPr/>
        </p:nvSpPr>
        <p:spPr>
          <a:xfrm>
            <a:off x="403150" y="2099400"/>
            <a:ext cx="2250900" cy="1061400"/>
          </a:xfrm>
          <a:prstGeom prst="roundRect">
            <a:avLst>
              <a:gd fmla="val 16667" name="adj"/>
            </a:avLst>
          </a:prstGeom>
          <a:solidFill>
            <a:srgbClr val="DFDE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Noto Sans"/>
                <a:ea typeface="Noto Sans"/>
                <a:cs typeface="Noto Sans"/>
                <a:sym typeface="Noto Sans"/>
              </a:rPr>
              <a:t>Determine objectives and outcomes</a:t>
            </a:r>
            <a:endParaRPr b="1" sz="1600">
              <a:latin typeface="Noto Sans"/>
              <a:ea typeface="Noto Sans"/>
              <a:cs typeface="Noto Sans"/>
              <a:sym typeface="Noto Sans"/>
            </a:endParaRPr>
          </a:p>
        </p:txBody>
      </p:sp>
      <p:sp>
        <p:nvSpPr>
          <p:cNvPr id="686" name="Google Shape;686;p100"/>
          <p:cNvSpPr/>
          <p:nvPr/>
        </p:nvSpPr>
        <p:spPr>
          <a:xfrm>
            <a:off x="1297750" y="1803275"/>
            <a:ext cx="461700" cy="461700"/>
          </a:xfrm>
          <a:prstGeom prst="ellipse">
            <a:avLst/>
          </a:prstGeom>
          <a:solidFill>
            <a:srgbClr val="717C8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Noto Sans"/>
                <a:ea typeface="Noto Sans"/>
                <a:cs typeface="Noto Sans"/>
                <a:sym typeface="Noto Sans"/>
              </a:rPr>
              <a:t>1</a:t>
            </a:r>
            <a:endParaRPr b="1" sz="1800">
              <a:solidFill>
                <a:schemeClr val="lt1"/>
              </a:solidFill>
              <a:latin typeface="Noto Sans"/>
              <a:ea typeface="Noto Sans"/>
              <a:cs typeface="Noto Sans"/>
              <a:sym typeface="Noto Sans"/>
            </a:endParaRPr>
          </a:p>
        </p:txBody>
      </p:sp>
      <p:pic>
        <p:nvPicPr>
          <p:cNvPr id="687" name="Google Shape;687;p100"/>
          <p:cNvPicPr preferRelativeResize="0"/>
          <p:nvPr/>
        </p:nvPicPr>
        <p:blipFill>
          <a:blip r:embed="rId3">
            <a:alphaModFix/>
          </a:blip>
          <a:stretch>
            <a:fillRect/>
          </a:stretch>
        </p:blipFill>
        <p:spPr>
          <a:xfrm>
            <a:off x="4897335" y="1451850"/>
            <a:ext cx="2469600" cy="2239800"/>
          </a:xfrm>
          <a:prstGeom prst="roundRect">
            <a:avLst>
              <a:gd fmla="val 4362" name="adj"/>
            </a:avLst>
          </a:prstGeom>
          <a:noFill/>
          <a:ln>
            <a:noFill/>
          </a:ln>
          <a:effectLst>
            <a:outerShdw blurRad="285750" rotWithShape="0" algn="bl">
              <a:srgbClr val="000000">
                <a:alpha val="7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101"/>
          <p:cNvSpPr txBox="1"/>
          <p:nvPr>
            <p:ph type="title"/>
          </p:nvPr>
        </p:nvSpPr>
        <p:spPr>
          <a:xfrm>
            <a:off x="3840276" y="359350"/>
            <a:ext cx="4583700" cy="554100"/>
          </a:xfrm>
          <a:prstGeom prst="rect">
            <a:avLst/>
          </a:prstGeom>
        </p:spPr>
        <p:txBody>
          <a:bodyPr anchorCtr="0" anchor="t" bIns="91425" lIns="0" spcFirstLastPara="1" rIns="91425" wrap="square" tIns="91425">
            <a:spAutoFit/>
          </a:bodyPr>
          <a:lstStyle/>
          <a:p>
            <a:pPr indent="0" lvl="0" marL="0" rtl="0" algn="l">
              <a:spcBef>
                <a:spcPts val="0"/>
              </a:spcBef>
              <a:spcAft>
                <a:spcPts val="0"/>
              </a:spcAft>
              <a:buNone/>
            </a:pPr>
            <a:r>
              <a:rPr lang="en"/>
              <a:t>Time Saving Feature</a:t>
            </a:r>
            <a:endParaRPr/>
          </a:p>
        </p:txBody>
      </p:sp>
      <p:sp>
        <p:nvSpPr>
          <p:cNvPr id="693" name="Google Shape;693;p101"/>
          <p:cNvSpPr txBox="1"/>
          <p:nvPr>
            <p:ph idx="1" type="subTitle"/>
          </p:nvPr>
        </p:nvSpPr>
        <p:spPr>
          <a:xfrm>
            <a:off x="3840287" y="809300"/>
            <a:ext cx="5234700" cy="461700"/>
          </a:xfrm>
          <a:prstGeom prst="rect">
            <a:avLst/>
          </a:prstGeom>
        </p:spPr>
        <p:txBody>
          <a:bodyPr anchorCtr="0" anchor="t" bIns="91425" lIns="0" spcFirstLastPara="1" rIns="91425" wrap="square" tIns="91425">
            <a:spAutoFit/>
          </a:bodyPr>
          <a:lstStyle/>
          <a:p>
            <a:pPr indent="0" lvl="0" marL="0" rtl="0" algn="l">
              <a:spcBef>
                <a:spcPts val="0"/>
              </a:spcBef>
              <a:spcAft>
                <a:spcPts val="1200"/>
              </a:spcAft>
              <a:buNone/>
            </a:pPr>
            <a:r>
              <a:rPr lang="en"/>
              <a:t>Qbank &amp; Quiz Questions</a:t>
            </a:r>
            <a:endParaRPr/>
          </a:p>
        </p:txBody>
      </p:sp>
      <p:sp>
        <p:nvSpPr>
          <p:cNvPr id="694" name="Google Shape;694;p101"/>
          <p:cNvSpPr txBox="1"/>
          <p:nvPr>
            <p:ph idx="2" type="body"/>
          </p:nvPr>
        </p:nvSpPr>
        <p:spPr>
          <a:xfrm>
            <a:off x="3763900" y="3953675"/>
            <a:ext cx="5086200" cy="831300"/>
          </a:xfrm>
          <a:prstGeom prst="rect">
            <a:avLst/>
          </a:prstGeom>
        </p:spPr>
        <p:txBody>
          <a:bodyPr anchorCtr="0" anchor="t" bIns="91425" lIns="0" spcFirstLastPara="1" rIns="91425" wrap="square" tIns="91425">
            <a:spAutoFit/>
          </a:bodyPr>
          <a:lstStyle/>
          <a:p>
            <a:pPr indent="0" lvl="0" marL="0" rtl="0" algn="l">
              <a:lnSpc>
                <a:spcPct val="100000"/>
              </a:lnSpc>
              <a:spcBef>
                <a:spcPts val="0"/>
              </a:spcBef>
              <a:spcAft>
                <a:spcPts val="0"/>
              </a:spcAft>
              <a:buNone/>
            </a:pPr>
            <a:r>
              <a:rPr lang="en">
                <a:solidFill>
                  <a:schemeClr val="dk1"/>
                </a:solidFill>
                <a:latin typeface="Noto Sans"/>
                <a:ea typeface="Noto Sans"/>
                <a:cs typeface="Noto Sans"/>
                <a:sym typeface="Noto Sans"/>
              </a:rPr>
              <a:t>Qbank and Quiz Questions repository can act as </a:t>
            </a:r>
            <a:r>
              <a:rPr lang="en">
                <a:solidFill>
                  <a:schemeClr val="dk1"/>
                </a:solidFill>
                <a:latin typeface="Noto Sans"/>
                <a:ea typeface="Noto Sans"/>
                <a:cs typeface="Noto Sans"/>
                <a:sym typeface="Noto Sans"/>
              </a:rPr>
              <a:t>springboard</a:t>
            </a:r>
            <a:r>
              <a:rPr lang="en">
                <a:solidFill>
                  <a:schemeClr val="dk1"/>
                </a:solidFill>
                <a:latin typeface="Noto Sans"/>
                <a:ea typeface="Noto Sans"/>
                <a:cs typeface="Noto Sans"/>
                <a:sym typeface="Noto Sans"/>
              </a:rPr>
              <a:t> for educators to align assessments from. Pre-mapped Qbank helps take burden off of educators.</a:t>
            </a:r>
            <a:endParaRPr>
              <a:latin typeface="Noto Sans"/>
              <a:ea typeface="Noto Sans"/>
              <a:cs typeface="Noto Sans"/>
              <a:sym typeface="Noto Sans"/>
            </a:endParaRPr>
          </a:p>
        </p:txBody>
      </p:sp>
      <p:sp>
        <p:nvSpPr>
          <p:cNvPr id="695" name="Google Shape;695;p101"/>
          <p:cNvSpPr/>
          <p:nvPr/>
        </p:nvSpPr>
        <p:spPr>
          <a:xfrm>
            <a:off x="0" y="0"/>
            <a:ext cx="3036600" cy="5143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101"/>
          <p:cNvSpPr/>
          <p:nvPr/>
        </p:nvSpPr>
        <p:spPr>
          <a:xfrm>
            <a:off x="403150" y="2099400"/>
            <a:ext cx="2250900" cy="1061400"/>
          </a:xfrm>
          <a:prstGeom prst="roundRect">
            <a:avLst>
              <a:gd fmla="val 16667" name="adj"/>
            </a:avLst>
          </a:prstGeom>
          <a:solidFill>
            <a:srgbClr val="DFDE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Noto Sans"/>
                <a:ea typeface="Noto Sans"/>
                <a:cs typeface="Noto Sans"/>
                <a:sym typeface="Noto Sans"/>
              </a:rPr>
              <a:t>Align Assessments</a:t>
            </a:r>
            <a:endParaRPr b="1" sz="1600">
              <a:latin typeface="Noto Sans"/>
              <a:ea typeface="Noto Sans"/>
              <a:cs typeface="Noto Sans"/>
              <a:sym typeface="Noto Sans"/>
            </a:endParaRPr>
          </a:p>
        </p:txBody>
      </p:sp>
      <p:sp>
        <p:nvSpPr>
          <p:cNvPr id="697" name="Google Shape;697;p101"/>
          <p:cNvSpPr/>
          <p:nvPr/>
        </p:nvSpPr>
        <p:spPr>
          <a:xfrm>
            <a:off x="1297750" y="1803275"/>
            <a:ext cx="461700" cy="461700"/>
          </a:xfrm>
          <a:prstGeom prst="ellipse">
            <a:avLst/>
          </a:prstGeom>
          <a:solidFill>
            <a:srgbClr val="717C8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Noto Sans"/>
                <a:ea typeface="Noto Sans"/>
                <a:cs typeface="Noto Sans"/>
                <a:sym typeface="Noto Sans"/>
              </a:rPr>
              <a:t>2</a:t>
            </a:r>
            <a:endParaRPr b="1" sz="1800">
              <a:solidFill>
                <a:schemeClr val="lt1"/>
              </a:solidFill>
              <a:latin typeface="Noto Sans"/>
              <a:ea typeface="Noto Sans"/>
              <a:cs typeface="Noto Sans"/>
              <a:sym typeface="Noto Sans"/>
            </a:endParaRPr>
          </a:p>
        </p:txBody>
      </p:sp>
      <p:pic>
        <p:nvPicPr>
          <p:cNvPr id="698" name="Google Shape;698;p101"/>
          <p:cNvPicPr preferRelativeResize="0"/>
          <p:nvPr/>
        </p:nvPicPr>
        <p:blipFill rotWithShape="1">
          <a:blip r:embed="rId3">
            <a:alphaModFix/>
          </a:blip>
          <a:srcRect b="22523" l="0" r="0" t="11751"/>
          <a:stretch/>
        </p:blipFill>
        <p:spPr>
          <a:xfrm>
            <a:off x="3299300" y="1524400"/>
            <a:ext cx="5665649" cy="209467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p102"/>
          <p:cNvSpPr txBox="1"/>
          <p:nvPr>
            <p:ph type="title"/>
          </p:nvPr>
        </p:nvSpPr>
        <p:spPr>
          <a:xfrm>
            <a:off x="3840276" y="359350"/>
            <a:ext cx="4583700" cy="554100"/>
          </a:xfrm>
          <a:prstGeom prst="rect">
            <a:avLst/>
          </a:prstGeom>
        </p:spPr>
        <p:txBody>
          <a:bodyPr anchorCtr="0" anchor="t" bIns="91425" lIns="0" spcFirstLastPara="1" rIns="91425" wrap="square" tIns="91425">
            <a:spAutoFit/>
          </a:bodyPr>
          <a:lstStyle/>
          <a:p>
            <a:pPr indent="0" lvl="0" marL="0" rtl="0" algn="l">
              <a:spcBef>
                <a:spcPts val="0"/>
              </a:spcBef>
              <a:spcAft>
                <a:spcPts val="0"/>
              </a:spcAft>
              <a:buNone/>
            </a:pPr>
            <a:r>
              <a:rPr lang="en"/>
              <a:t>Time Saving Feature</a:t>
            </a:r>
            <a:endParaRPr/>
          </a:p>
        </p:txBody>
      </p:sp>
      <p:sp>
        <p:nvSpPr>
          <p:cNvPr id="704" name="Google Shape;704;p102"/>
          <p:cNvSpPr txBox="1"/>
          <p:nvPr>
            <p:ph idx="1" type="subTitle"/>
          </p:nvPr>
        </p:nvSpPr>
        <p:spPr>
          <a:xfrm>
            <a:off x="3840287" y="809300"/>
            <a:ext cx="5234700" cy="461700"/>
          </a:xfrm>
          <a:prstGeom prst="rect">
            <a:avLst/>
          </a:prstGeom>
        </p:spPr>
        <p:txBody>
          <a:bodyPr anchorCtr="0" anchor="t" bIns="91425" lIns="0" spcFirstLastPara="1" rIns="91425" wrap="square" tIns="91425">
            <a:spAutoFit/>
          </a:bodyPr>
          <a:lstStyle/>
          <a:p>
            <a:pPr indent="0" lvl="0" marL="0" rtl="0" algn="l">
              <a:spcBef>
                <a:spcPts val="0"/>
              </a:spcBef>
              <a:spcAft>
                <a:spcPts val="1200"/>
              </a:spcAft>
              <a:buNone/>
            </a:pPr>
            <a:r>
              <a:rPr lang="en"/>
              <a:t>Learning Analytics</a:t>
            </a:r>
            <a:endParaRPr/>
          </a:p>
        </p:txBody>
      </p:sp>
      <p:sp>
        <p:nvSpPr>
          <p:cNvPr id="705" name="Google Shape;705;p102"/>
          <p:cNvSpPr txBox="1"/>
          <p:nvPr>
            <p:ph idx="2" type="body"/>
          </p:nvPr>
        </p:nvSpPr>
        <p:spPr>
          <a:xfrm>
            <a:off x="3914525" y="4078975"/>
            <a:ext cx="4772400" cy="831300"/>
          </a:xfrm>
          <a:prstGeom prst="rect">
            <a:avLst/>
          </a:prstGeom>
        </p:spPr>
        <p:txBody>
          <a:bodyPr anchorCtr="0" anchor="t" bIns="91425" lIns="0" spcFirstLastPara="1" rIns="91425" wrap="square" tIns="91425">
            <a:spAutoFit/>
          </a:bodyPr>
          <a:lstStyle/>
          <a:p>
            <a:pPr indent="0" lvl="0" marL="0" rtl="0" algn="l">
              <a:lnSpc>
                <a:spcPct val="100000"/>
              </a:lnSpc>
              <a:spcBef>
                <a:spcPts val="0"/>
              </a:spcBef>
              <a:spcAft>
                <a:spcPts val="0"/>
              </a:spcAft>
              <a:buNone/>
            </a:pPr>
            <a:r>
              <a:rPr lang="en">
                <a:solidFill>
                  <a:schemeClr val="dk1"/>
                </a:solidFill>
                <a:latin typeface="Noto Sans"/>
                <a:ea typeface="Noto Sans"/>
                <a:cs typeface="Noto Sans"/>
                <a:sym typeface="Noto Sans"/>
              </a:rPr>
              <a:t>The Learning Analytics data in Lecturio can show where students need work, what questions they find difficult, and what objectives they have already covered. (etc etc)  </a:t>
            </a:r>
            <a:endParaRPr>
              <a:latin typeface="Noto Sans"/>
              <a:ea typeface="Noto Sans"/>
              <a:cs typeface="Noto Sans"/>
              <a:sym typeface="Noto Sans"/>
            </a:endParaRPr>
          </a:p>
        </p:txBody>
      </p:sp>
      <p:sp>
        <p:nvSpPr>
          <p:cNvPr id="706" name="Google Shape;706;p102"/>
          <p:cNvSpPr/>
          <p:nvPr/>
        </p:nvSpPr>
        <p:spPr>
          <a:xfrm>
            <a:off x="0" y="0"/>
            <a:ext cx="3036600" cy="5143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102"/>
          <p:cNvSpPr/>
          <p:nvPr/>
        </p:nvSpPr>
        <p:spPr>
          <a:xfrm>
            <a:off x="403150" y="2099400"/>
            <a:ext cx="2250900" cy="1061400"/>
          </a:xfrm>
          <a:prstGeom prst="roundRect">
            <a:avLst>
              <a:gd fmla="val 16667" name="adj"/>
            </a:avLst>
          </a:prstGeom>
          <a:solidFill>
            <a:srgbClr val="DFDE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Noto Sans"/>
                <a:ea typeface="Noto Sans"/>
                <a:cs typeface="Noto Sans"/>
                <a:sym typeface="Noto Sans"/>
              </a:rPr>
              <a:t>Gather Evidence</a:t>
            </a:r>
            <a:endParaRPr b="1" sz="1600">
              <a:latin typeface="Noto Sans"/>
              <a:ea typeface="Noto Sans"/>
              <a:cs typeface="Noto Sans"/>
              <a:sym typeface="Noto Sans"/>
            </a:endParaRPr>
          </a:p>
        </p:txBody>
      </p:sp>
      <p:sp>
        <p:nvSpPr>
          <p:cNvPr id="708" name="Google Shape;708;p102"/>
          <p:cNvSpPr/>
          <p:nvPr/>
        </p:nvSpPr>
        <p:spPr>
          <a:xfrm>
            <a:off x="1297750" y="1803275"/>
            <a:ext cx="461700" cy="461700"/>
          </a:xfrm>
          <a:prstGeom prst="ellipse">
            <a:avLst/>
          </a:prstGeom>
          <a:solidFill>
            <a:srgbClr val="717C8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Noto Sans"/>
                <a:ea typeface="Noto Sans"/>
                <a:cs typeface="Noto Sans"/>
                <a:sym typeface="Noto Sans"/>
              </a:rPr>
              <a:t>3</a:t>
            </a:r>
            <a:endParaRPr b="1" sz="1800">
              <a:solidFill>
                <a:schemeClr val="lt1"/>
              </a:solidFill>
              <a:latin typeface="Noto Sans"/>
              <a:ea typeface="Noto Sans"/>
              <a:cs typeface="Noto Sans"/>
              <a:sym typeface="Noto Sans"/>
            </a:endParaRPr>
          </a:p>
        </p:txBody>
      </p:sp>
      <p:pic>
        <p:nvPicPr>
          <p:cNvPr id="709" name="Google Shape;709;p102"/>
          <p:cNvPicPr preferRelativeResize="0"/>
          <p:nvPr/>
        </p:nvPicPr>
        <p:blipFill rotWithShape="1">
          <a:blip r:embed="rId3">
            <a:alphaModFix/>
          </a:blip>
          <a:srcRect b="13141" l="0" r="17620" t="0"/>
          <a:stretch/>
        </p:blipFill>
        <p:spPr>
          <a:xfrm>
            <a:off x="3940088" y="1341363"/>
            <a:ext cx="4384087" cy="2600251"/>
          </a:xfrm>
          <a:prstGeom prst="rect">
            <a:avLst/>
          </a:prstGeom>
          <a:noFill/>
          <a:ln>
            <a:noFill/>
          </a:ln>
          <a:effectLst>
            <a:outerShdw blurRad="285750" rotWithShape="0" algn="bl">
              <a:srgbClr val="000000">
                <a:alpha val="7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103"/>
          <p:cNvSpPr txBox="1"/>
          <p:nvPr>
            <p:ph type="title"/>
          </p:nvPr>
        </p:nvSpPr>
        <p:spPr>
          <a:xfrm>
            <a:off x="3840276" y="359350"/>
            <a:ext cx="4583700" cy="554100"/>
          </a:xfrm>
          <a:prstGeom prst="rect">
            <a:avLst/>
          </a:prstGeom>
        </p:spPr>
        <p:txBody>
          <a:bodyPr anchorCtr="0" anchor="t" bIns="91425" lIns="0" spcFirstLastPara="1" rIns="91425" wrap="square" tIns="91425">
            <a:spAutoFit/>
          </a:bodyPr>
          <a:lstStyle/>
          <a:p>
            <a:pPr indent="0" lvl="0" marL="0" rtl="0" algn="l">
              <a:spcBef>
                <a:spcPts val="0"/>
              </a:spcBef>
              <a:spcAft>
                <a:spcPts val="0"/>
              </a:spcAft>
              <a:buNone/>
            </a:pPr>
            <a:r>
              <a:rPr lang="en"/>
              <a:t>Time Saving Feature</a:t>
            </a:r>
            <a:endParaRPr/>
          </a:p>
        </p:txBody>
      </p:sp>
      <p:sp>
        <p:nvSpPr>
          <p:cNvPr id="715" name="Google Shape;715;p103"/>
          <p:cNvSpPr txBox="1"/>
          <p:nvPr>
            <p:ph idx="1" type="subTitle"/>
          </p:nvPr>
        </p:nvSpPr>
        <p:spPr>
          <a:xfrm>
            <a:off x="3840287" y="809300"/>
            <a:ext cx="5234700" cy="461700"/>
          </a:xfrm>
          <a:prstGeom prst="rect">
            <a:avLst/>
          </a:prstGeom>
        </p:spPr>
        <p:txBody>
          <a:bodyPr anchorCtr="0" anchor="t" bIns="91425" lIns="0" spcFirstLastPara="1" rIns="91425" wrap="square" tIns="91425">
            <a:spAutoFit/>
          </a:bodyPr>
          <a:lstStyle/>
          <a:p>
            <a:pPr indent="0" lvl="0" marL="0" rtl="0" algn="l">
              <a:spcBef>
                <a:spcPts val="0"/>
              </a:spcBef>
              <a:spcAft>
                <a:spcPts val="1200"/>
              </a:spcAft>
              <a:buNone/>
            </a:pPr>
            <a:r>
              <a:rPr lang="en"/>
              <a:t>Faculty Development</a:t>
            </a:r>
            <a:endParaRPr/>
          </a:p>
        </p:txBody>
      </p:sp>
      <p:sp>
        <p:nvSpPr>
          <p:cNvPr id="716" name="Google Shape;716;p103"/>
          <p:cNvSpPr txBox="1"/>
          <p:nvPr>
            <p:ph idx="2" type="body"/>
          </p:nvPr>
        </p:nvSpPr>
        <p:spPr>
          <a:xfrm>
            <a:off x="3840275" y="4012000"/>
            <a:ext cx="5086200" cy="831300"/>
          </a:xfrm>
          <a:prstGeom prst="rect">
            <a:avLst/>
          </a:prstGeom>
        </p:spPr>
        <p:txBody>
          <a:bodyPr anchorCtr="0" anchor="t" bIns="91425" lIns="0" spcFirstLastPara="1" rIns="91425" wrap="square" tIns="91425">
            <a:spAutoFit/>
          </a:bodyPr>
          <a:lstStyle/>
          <a:p>
            <a:pPr indent="0" lvl="0" marL="0" rtl="0" algn="l">
              <a:lnSpc>
                <a:spcPct val="100000"/>
              </a:lnSpc>
              <a:spcBef>
                <a:spcPts val="0"/>
              </a:spcBef>
              <a:spcAft>
                <a:spcPts val="0"/>
              </a:spcAft>
              <a:buNone/>
            </a:pPr>
            <a:r>
              <a:rPr lang="en">
                <a:solidFill>
                  <a:schemeClr val="dk1"/>
                </a:solidFill>
                <a:latin typeface="Noto Sans"/>
                <a:ea typeface="Noto Sans"/>
                <a:cs typeface="Noto Sans"/>
                <a:sym typeface="Noto Sans"/>
              </a:rPr>
              <a:t>The Lecturio webinars and faculty development workshops can help educators stay </a:t>
            </a:r>
            <a:r>
              <a:rPr b="1" lang="en">
                <a:solidFill>
                  <a:schemeClr val="dk1"/>
                </a:solidFill>
                <a:latin typeface="Noto Sans"/>
                <a:ea typeface="Noto Sans"/>
                <a:cs typeface="Noto Sans"/>
                <a:sym typeface="Noto Sans"/>
              </a:rPr>
              <a:t>up to date </a:t>
            </a:r>
            <a:r>
              <a:rPr lang="en">
                <a:solidFill>
                  <a:schemeClr val="dk1"/>
                </a:solidFill>
                <a:latin typeface="Noto Sans"/>
                <a:ea typeface="Noto Sans"/>
                <a:cs typeface="Noto Sans"/>
                <a:sym typeface="Noto Sans"/>
              </a:rPr>
              <a:t>on the latest instructional strategies and teaching approaches.</a:t>
            </a:r>
            <a:endParaRPr>
              <a:latin typeface="Noto Sans"/>
              <a:ea typeface="Noto Sans"/>
              <a:cs typeface="Noto Sans"/>
              <a:sym typeface="Noto Sans"/>
            </a:endParaRPr>
          </a:p>
        </p:txBody>
      </p:sp>
      <p:sp>
        <p:nvSpPr>
          <p:cNvPr id="717" name="Google Shape;717;p103"/>
          <p:cNvSpPr/>
          <p:nvPr/>
        </p:nvSpPr>
        <p:spPr>
          <a:xfrm>
            <a:off x="0" y="0"/>
            <a:ext cx="3036600" cy="5143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103"/>
          <p:cNvSpPr/>
          <p:nvPr/>
        </p:nvSpPr>
        <p:spPr>
          <a:xfrm>
            <a:off x="403150" y="2099400"/>
            <a:ext cx="2250900" cy="1061400"/>
          </a:xfrm>
          <a:prstGeom prst="roundRect">
            <a:avLst>
              <a:gd fmla="val 16667" name="adj"/>
            </a:avLst>
          </a:prstGeom>
          <a:solidFill>
            <a:srgbClr val="DFDE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Noto Sans"/>
                <a:ea typeface="Noto Sans"/>
                <a:cs typeface="Noto Sans"/>
                <a:sym typeface="Noto Sans"/>
              </a:rPr>
              <a:t>Formulate Instructional Strategies</a:t>
            </a:r>
            <a:endParaRPr b="1" sz="1600">
              <a:latin typeface="Noto Sans"/>
              <a:ea typeface="Noto Sans"/>
              <a:cs typeface="Noto Sans"/>
              <a:sym typeface="Noto Sans"/>
            </a:endParaRPr>
          </a:p>
        </p:txBody>
      </p:sp>
      <p:sp>
        <p:nvSpPr>
          <p:cNvPr id="719" name="Google Shape;719;p103"/>
          <p:cNvSpPr/>
          <p:nvPr/>
        </p:nvSpPr>
        <p:spPr>
          <a:xfrm>
            <a:off x="1297750" y="1803275"/>
            <a:ext cx="461700" cy="461700"/>
          </a:xfrm>
          <a:prstGeom prst="ellipse">
            <a:avLst/>
          </a:prstGeom>
          <a:solidFill>
            <a:srgbClr val="717C8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Noto Sans"/>
                <a:ea typeface="Noto Sans"/>
                <a:cs typeface="Noto Sans"/>
                <a:sym typeface="Noto Sans"/>
              </a:rPr>
              <a:t>4</a:t>
            </a:r>
            <a:endParaRPr b="1" sz="1800">
              <a:solidFill>
                <a:schemeClr val="lt1"/>
              </a:solidFill>
              <a:latin typeface="Noto Sans"/>
              <a:ea typeface="Noto Sans"/>
              <a:cs typeface="Noto Sans"/>
              <a:sym typeface="Noto Sans"/>
            </a:endParaRPr>
          </a:p>
        </p:txBody>
      </p:sp>
      <p:pic>
        <p:nvPicPr>
          <p:cNvPr id="720" name="Google Shape;720;p103"/>
          <p:cNvPicPr preferRelativeResize="0"/>
          <p:nvPr/>
        </p:nvPicPr>
        <p:blipFill>
          <a:blip r:embed="rId3">
            <a:alphaModFix/>
          </a:blip>
          <a:stretch>
            <a:fillRect/>
          </a:stretch>
        </p:blipFill>
        <p:spPr>
          <a:xfrm>
            <a:off x="3662900" y="1535888"/>
            <a:ext cx="4938450" cy="2211215"/>
          </a:xfrm>
          <a:prstGeom prst="rect">
            <a:avLst/>
          </a:prstGeom>
          <a:noFill/>
          <a:ln>
            <a:noFill/>
          </a:ln>
          <a:effectLst>
            <a:outerShdw blurRad="285750" rotWithShape="0" algn="bl">
              <a:srgbClr val="000000">
                <a:alpha val="7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104"/>
          <p:cNvSpPr txBox="1"/>
          <p:nvPr>
            <p:ph type="title"/>
          </p:nvPr>
        </p:nvSpPr>
        <p:spPr>
          <a:xfrm>
            <a:off x="3840276" y="359350"/>
            <a:ext cx="4583700" cy="554100"/>
          </a:xfrm>
          <a:prstGeom prst="rect">
            <a:avLst/>
          </a:prstGeom>
        </p:spPr>
        <p:txBody>
          <a:bodyPr anchorCtr="0" anchor="t" bIns="91425" lIns="0" spcFirstLastPara="1" rIns="91425" wrap="square" tIns="91425">
            <a:spAutoFit/>
          </a:bodyPr>
          <a:lstStyle/>
          <a:p>
            <a:pPr indent="0" lvl="0" marL="0" rtl="0" algn="l">
              <a:spcBef>
                <a:spcPts val="0"/>
              </a:spcBef>
              <a:spcAft>
                <a:spcPts val="0"/>
              </a:spcAft>
              <a:buNone/>
            </a:pPr>
            <a:r>
              <a:rPr lang="en"/>
              <a:t>Time Saving Feature</a:t>
            </a:r>
            <a:endParaRPr/>
          </a:p>
        </p:txBody>
      </p:sp>
      <p:sp>
        <p:nvSpPr>
          <p:cNvPr id="726" name="Google Shape;726;p104"/>
          <p:cNvSpPr txBox="1"/>
          <p:nvPr>
            <p:ph idx="1" type="subTitle"/>
          </p:nvPr>
        </p:nvSpPr>
        <p:spPr>
          <a:xfrm>
            <a:off x="3840287" y="809300"/>
            <a:ext cx="5234700" cy="461700"/>
          </a:xfrm>
          <a:prstGeom prst="rect">
            <a:avLst/>
          </a:prstGeom>
        </p:spPr>
        <p:txBody>
          <a:bodyPr anchorCtr="0" anchor="t" bIns="91425" lIns="0" spcFirstLastPara="1" rIns="91425" wrap="square" tIns="91425">
            <a:spAutoFit/>
          </a:bodyPr>
          <a:lstStyle/>
          <a:p>
            <a:pPr indent="0" lvl="0" marL="0" rtl="0" algn="l">
              <a:spcBef>
                <a:spcPts val="0"/>
              </a:spcBef>
              <a:spcAft>
                <a:spcPts val="1200"/>
              </a:spcAft>
              <a:buNone/>
            </a:pPr>
            <a:r>
              <a:rPr lang="en"/>
              <a:t>Video library</a:t>
            </a:r>
            <a:endParaRPr/>
          </a:p>
        </p:txBody>
      </p:sp>
      <p:sp>
        <p:nvSpPr>
          <p:cNvPr id="727" name="Google Shape;727;p104"/>
          <p:cNvSpPr txBox="1"/>
          <p:nvPr>
            <p:ph idx="2" type="body"/>
          </p:nvPr>
        </p:nvSpPr>
        <p:spPr>
          <a:xfrm>
            <a:off x="3692925" y="4119150"/>
            <a:ext cx="5086200" cy="615600"/>
          </a:xfrm>
          <a:prstGeom prst="rect">
            <a:avLst/>
          </a:prstGeom>
        </p:spPr>
        <p:txBody>
          <a:bodyPr anchorCtr="0" anchor="t" bIns="91425" lIns="0" spcFirstLastPara="1" rIns="91425" wrap="square" tIns="91425">
            <a:spAutoFit/>
          </a:bodyPr>
          <a:lstStyle/>
          <a:p>
            <a:pPr indent="0" lvl="0" marL="0" rtl="0" algn="l">
              <a:lnSpc>
                <a:spcPct val="100000"/>
              </a:lnSpc>
              <a:spcBef>
                <a:spcPts val="0"/>
              </a:spcBef>
              <a:spcAft>
                <a:spcPts val="0"/>
              </a:spcAft>
              <a:buNone/>
            </a:pPr>
            <a:r>
              <a:rPr lang="en">
                <a:solidFill>
                  <a:schemeClr val="dk1"/>
                </a:solidFill>
                <a:latin typeface="Noto Sans"/>
                <a:ea typeface="Noto Sans"/>
                <a:cs typeface="Noto Sans"/>
                <a:sym typeface="Noto Sans"/>
              </a:rPr>
              <a:t>Our video library and concept notes provide a ready-to-use repository of content, making this step much faster. </a:t>
            </a:r>
            <a:endParaRPr>
              <a:latin typeface="Noto Sans"/>
              <a:ea typeface="Noto Sans"/>
              <a:cs typeface="Noto Sans"/>
              <a:sym typeface="Noto Sans"/>
            </a:endParaRPr>
          </a:p>
        </p:txBody>
      </p:sp>
      <p:sp>
        <p:nvSpPr>
          <p:cNvPr id="728" name="Google Shape;728;p104"/>
          <p:cNvSpPr/>
          <p:nvPr/>
        </p:nvSpPr>
        <p:spPr>
          <a:xfrm>
            <a:off x="0" y="0"/>
            <a:ext cx="3036600" cy="5143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104"/>
          <p:cNvSpPr/>
          <p:nvPr/>
        </p:nvSpPr>
        <p:spPr>
          <a:xfrm>
            <a:off x="403150" y="2099400"/>
            <a:ext cx="2250900" cy="1061400"/>
          </a:xfrm>
          <a:prstGeom prst="roundRect">
            <a:avLst>
              <a:gd fmla="val 16667" name="adj"/>
            </a:avLst>
          </a:prstGeom>
          <a:solidFill>
            <a:srgbClr val="DFDE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Noto Sans"/>
                <a:ea typeface="Noto Sans"/>
                <a:cs typeface="Noto Sans"/>
                <a:sym typeface="Noto Sans"/>
              </a:rPr>
              <a:t>Create and Curate Content</a:t>
            </a:r>
            <a:endParaRPr b="1" sz="1600">
              <a:latin typeface="Noto Sans"/>
              <a:ea typeface="Noto Sans"/>
              <a:cs typeface="Noto Sans"/>
              <a:sym typeface="Noto Sans"/>
            </a:endParaRPr>
          </a:p>
        </p:txBody>
      </p:sp>
      <p:sp>
        <p:nvSpPr>
          <p:cNvPr id="730" name="Google Shape;730;p104"/>
          <p:cNvSpPr/>
          <p:nvPr/>
        </p:nvSpPr>
        <p:spPr>
          <a:xfrm>
            <a:off x="1297750" y="1803275"/>
            <a:ext cx="461700" cy="461700"/>
          </a:xfrm>
          <a:prstGeom prst="ellipse">
            <a:avLst/>
          </a:prstGeom>
          <a:solidFill>
            <a:srgbClr val="717C8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Noto Sans"/>
                <a:ea typeface="Noto Sans"/>
                <a:cs typeface="Noto Sans"/>
                <a:sym typeface="Noto Sans"/>
              </a:rPr>
              <a:t>5</a:t>
            </a:r>
            <a:endParaRPr b="1" sz="1800">
              <a:solidFill>
                <a:schemeClr val="lt1"/>
              </a:solidFill>
              <a:latin typeface="Noto Sans"/>
              <a:ea typeface="Noto Sans"/>
              <a:cs typeface="Noto Sans"/>
              <a:sym typeface="Noto Sans"/>
            </a:endParaRPr>
          </a:p>
        </p:txBody>
      </p:sp>
      <p:pic>
        <p:nvPicPr>
          <p:cNvPr id="731" name="Google Shape;731;p104"/>
          <p:cNvPicPr preferRelativeResize="0"/>
          <p:nvPr/>
        </p:nvPicPr>
        <p:blipFill>
          <a:blip r:embed="rId3">
            <a:alphaModFix/>
          </a:blip>
          <a:stretch>
            <a:fillRect/>
          </a:stretch>
        </p:blipFill>
        <p:spPr>
          <a:xfrm>
            <a:off x="3634950" y="1412000"/>
            <a:ext cx="4994335" cy="243620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105"/>
          <p:cNvSpPr txBox="1"/>
          <p:nvPr>
            <p:ph type="title"/>
          </p:nvPr>
        </p:nvSpPr>
        <p:spPr>
          <a:xfrm>
            <a:off x="3840276" y="359350"/>
            <a:ext cx="4583700" cy="554100"/>
          </a:xfrm>
          <a:prstGeom prst="rect">
            <a:avLst/>
          </a:prstGeom>
        </p:spPr>
        <p:txBody>
          <a:bodyPr anchorCtr="0" anchor="t" bIns="91425" lIns="0" spcFirstLastPara="1" rIns="91425" wrap="square" tIns="91425">
            <a:spAutoFit/>
          </a:bodyPr>
          <a:lstStyle/>
          <a:p>
            <a:pPr indent="0" lvl="0" marL="0" rtl="0" algn="l">
              <a:spcBef>
                <a:spcPts val="0"/>
              </a:spcBef>
              <a:spcAft>
                <a:spcPts val="0"/>
              </a:spcAft>
              <a:buNone/>
            </a:pPr>
            <a:r>
              <a:rPr lang="en"/>
              <a:t>Time Saving Feature</a:t>
            </a:r>
            <a:endParaRPr/>
          </a:p>
        </p:txBody>
      </p:sp>
      <p:sp>
        <p:nvSpPr>
          <p:cNvPr id="737" name="Google Shape;737;p105"/>
          <p:cNvSpPr txBox="1"/>
          <p:nvPr>
            <p:ph idx="1" type="subTitle"/>
          </p:nvPr>
        </p:nvSpPr>
        <p:spPr>
          <a:xfrm>
            <a:off x="3840287" y="809300"/>
            <a:ext cx="5234700" cy="461700"/>
          </a:xfrm>
          <a:prstGeom prst="rect">
            <a:avLst/>
          </a:prstGeom>
        </p:spPr>
        <p:txBody>
          <a:bodyPr anchorCtr="0" anchor="t" bIns="91425" lIns="0" spcFirstLastPara="1" rIns="91425" wrap="square" tIns="91425">
            <a:spAutoFit/>
          </a:bodyPr>
          <a:lstStyle/>
          <a:p>
            <a:pPr indent="0" lvl="0" marL="0" rtl="0" algn="l">
              <a:spcBef>
                <a:spcPts val="0"/>
              </a:spcBef>
              <a:spcAft>
                <a:spcPts val="1200"/>
              </a:spcAft>
              <a:buNone/>
            </a:pPr>
            <a:r>
              <a:rPr lang="en"/>
              <a:t>Learning Paths</a:t>
            </a:r>
            <a:endParaRPr/>
          </a:p>
        </p:txBody>
      </p:sp>
      <p:sp>
        <p:nvSpPr>
          <p:cNvPr id="738" name="Google Shape;738;p105"/>
          <p:cNvSpPr txBox="1"/>
          <p:nvPr>
            <p:ph idx="2" type="body"/>
          </p:nvPr>
        </p:nvSpPr>
        <p:spPr>
          <a:xfrm>
            <a:off x="3692925" y="4119150"/>
            <a:ext cx="5086200" cy="831300"/>
          </a:xfrm>
          <a:prstGeom prst="rect">
            <a:avLst/>
          </a:prstGeom>
        </p:spPr>
        <p:txBody>
          <a:bodyPr anchorCtr="0" anchor="t" bIns="91425" lIns="0" spcFirstLastPara="1" rIns="91425" wrap="square" tIns="91425">
            <a:spAutoFit/>
          </a:bodyPr>
          <a:lstStyle/>
          <a:p>
            <a:pPr indent="0" lvl="0" marL="0" rtl="0" algn="l">
              <a:lnSpc>
                <a:spcPct val="100000"/>
              </a:lnSpc>
              <a:spcBef>
                <a:spcPts val="0"/>
              </a:spcBef>
              <a:spcAft>
                <a:spcPts val="0"/>
              </a:spcAft>
              <a:buNone/>
            </a:pPr>
            <a:r>
              <a:rPr lang="en">
                <a:solidFill>
                  <a:schemeClr val="dk1"/>
                </a:solidFill>
                <a:latin typeface="Noto Sans"/>
                <a:ea typeface="Noto Sans"/>
                <a:cs typeface="Noto Sans"/>
                <a:sym typeface="Noto Sans"/>
              </a:rPr>
              <a:t>Learning paths save time by providing a ready-to-use and aligned lesson-assessment combination, prepared for you and your students by our team of experts.</a:t>
            </a:r>
            <a:endParaRPr>
              <a:solidFill>
                <a:schemeClr val="dk1"/>
              </a:solidFill>
              <a:latin typeface="Noto Sans"/>
              <a:ea typeface="Noto Sans"/>
              <a:cs typeface="Noto Sans"/>
              <a:sym typeface="Noto Sans"/>
            </a:endParaRPr>
          </a:p>
        </p:txBody>
      </p:sp>
      <p:sp>
        <p:nvSpPr>
          <p:cNvPr id="739" name="Google Shape;739;p105"/>
          <p:cNvSpPr/>
          <p:nvPr/>
        </p:nvSpPr>
        <p:spPr>
          <a:xfrm>
            <a:off x="0" y="0"/>
            <a:ext cx="3036600" cy="5143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105"/>
          <p:cNvSpPr/>
          <p:nvPr/>
        </p:nvSpPr>
        <p:spPr>
          <a:xfrm>
            <a:off x="403150" y="2099400"/>
            <a:ext cx="2250900" cy="1061400"/>
          </a:xfrm>
          <a:prstGeom prst="roundRect">
            <a:avLst>
              <a:gd fmla="val 16667" name="adj"/>
            </a:avLst>
          </a:prstGeom>
          <a:solidFill>
            <a:srgbClr val="DFDE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Noto Sans"/>
                <a:ea typeface="Noto Sans"/>
                <a:cs typeface="Noto Sans"/>
                <a:sym typeface="Noto Sans"/>
              </a:rPr>
              <a:t>Create and Curate Content</a:t>
            </a:r>
            <a:endParaRPr b="1" sz="1600">
              <a:latin typeface="Noto Sans"/>
              <a:ea typeface="Noto Sans"/>
              <a:cs typeface="Noto Sans"/>
              <a:sym typeface="Noto Sans"/>
            </a:endParaRPr>
          </a:p>
        </p:txBody>
      </p:sp>
      <p:sp>
        <p:nvSpPr>
          <p:cNvPr id="741" name="Google Shape;741;p105"/>
          <p:cNvSpPr/>
          <p:nvPr/>
        </p:nvSpPr>
        <p:spPr>
          <a:xfrm>
            <a:off x="1297750" y="1803275"/>
            <a:ext cx="461700" cy="461700"/>
          </a:xfrm>
          <a:prstGeom prst="ellipse">
            <a:avLst/>
          </a:prstGeom>
          <a:solidFill>
            <a:srgbClr val="717C8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Noto Sans"/>
                <a:ea typeface="Noto Sans"/>
                <a:cs typeface="Noto Sans"/>
                <a:sym typeface="Noto Sans"/>
              </a:rPr>
              <a:t>5</a:t>
            </a:r>
            <a:endParaRPr b="1" sz="1800">
              <a:solidFill>
                <a:schemeClr val="lt1"/>
              </a:solidFill>
              <a:latin typeface="Noto Sans"/>
              <a:ea typeface="Noto Sans"/>
              <a:cs typeface="Noto Sans"/>
              <a:sym typeface="Noto Sans"/>
            </a:endParaRPr>
          </a:p>
        </p:txBody>
      </p:sp>
      <p:pic>
        <p:nvPicPr>
          <p:cNvPr id="742" name="Google Shape;742;p105"/>
          <p:cNvPicPr preferRelativeResize="0"/>
          <p:nvPr/>
        </p:nvPicPr>
        <p:blipFill>
          <a:blip r:embed="rId3">
            <a:alphaModFix/>
          </a:blip>
          <a:stretch>
            <a:fillRect/>
          </a:stretch>
        </p:blipFill>
        <p:spPr>
          <a:xfrm>
            <a:off x="4390163" y="1423400"/>
            <a:ext cx="3483923" cy="2543348"/>
          </a:xfrm>
          <a:prstGeom prst="rect">
            <a:avLst/>
          </a:prstGeom>
          <a:noFill/>
          <a:ln>
            <a:noFill/>
          </a:ln>
          <a:effectLst>
            <a:outerShdw blurRad="285750" rotWithShape="0" algn="bl">
              <a:srgbClr val="000000">
                <a:alpha val="7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70"/>
          <p:cNvSpPr/>
          <p:nvPr/>
        </p:nvSpPr>
        <p:spPr>
          <a:xfrm>
            <a:off x="2727425" y="0"/>
            <a:ext cx="1855800" cy="5143500"/>
          </a:xfrm>
          <a:prstGeom prst="rect">
            <a:avLst/>
          </a:prstGeom>
          <a:solidFill>
            <a:srgbClr val="2636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70"/>
          <p:cNvSpPr txBox="1"/>
          <p:nvPr>
            <p:ph type="title"/>
          </p:nvPr>
        </p:nvSpPr>
        <p:spPr>
          <a:xfrm>
            <a:off x="459600" y="1417875"/>
            <a:ext cx="3244200" cy="5541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Today’s Agenda</a:t>
            </a:r>
            <a:endParaRPr/>
          </a:p>
        </p:txBody>
      </p:sp>
      <p:sp>
        <p:nvSpPr>
          <p:cNvPr id="355" name="Google Shape;355;p70"/>
          <p:cNvSpPr txBox="1"/>
          <p:nvPr/>
        </p:nvSpPr>
        <p:spPr>
          <a:xfrm>
            <a:off x="4954775" y="1084050"/>
            <a:ext cx="3999900" cy="2993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rgbClr val="000000"/>
              </a:buClr>
              <a:buSzPts val="1100"/>
              <a:buFont typeface="Arial"/>
              <a:buNone/>
            </a:pPr>
            <a:r>
              <a:rPr lang="en" sz="1800">
                <a:solidFill>
                  <a:srgbClr val="263650"/>
                </a:solidFill>
                <a:latin typeface="Noto Sans Medium"/>
                <a:ea typeface="Noto Sans Medium"/>
                <a:cs typeface="Noto Sans Medium"/>
                <a:sym typeface="Noto Sans Medium"/>
              </a:rPr>
              <a:t>Introduction to Lecturio</a:t>
            </a:r>
            <a:endParaRPr sz="1800">
              <a:solidFill>
                <a:srgbClr val="263650"/>
              </a:solidFill>
              <a:latin typeface="Noto Sans Medium"/>
              <a:ea typeface="Noto Sans Medium"/>
              <a:cs typeface="Noto Sans Medium"/>
              <a:sym typeface="Noto Sans Medium"/>
            </a:endParaRPr>
          </a:p>
          <a:p>
            <a:pPr indent="0" lvl="0" marL="0" rtl="0" algn="l">
              <a:lnSpc>
                <a:spcPct val="115000"/>
              </a:lnSpc>
              <a:spcBef>
                <a:spcPts val="0"/>
              </a:spcBef>
              <a:spcAft>
                <a:spcPts val="0"/>
              </a:spcAft>
              <a:buClr>
                <a:srgbClr val="000000"/>
              </a:buClr>
              <a:buSzPts val="1100"/>
              <a:buFont typeface="Arial"/>
              <a:buNone/>
            </a:pPr>
            <a:r>
              <a:t/>
            </a:r>
            <a:endParaRPr sz="1800">
              <a:solidFill>
                <a:srgbClr val="263650"/>
              </a:solidFill>
              <a:latin typeface="Noto Sans Medium"/>
              <a:ea typeface="Noto Sans Medium"/>
              <a:cs typeface="Noto Sans Medium"/>
              <a:sym typeface="Noto Sans Medium"/>
            </a:endParaRPr>
          </a:p>
          <a:p>
            <a:pPr indent="0" lvl="0" marL="0" rtl="0" algn="l">
              <a:lnSpc>
                <a:spcPct val="115000"/>
              </a:lnSpc>
              <a:spcBef>
                <a:spcPts val="0"/>
              </a:spcBef>
              <a:spcAft>
                <a:spcPts val="0"/>
              </a:spcAft>
              <a:buNone/>
            </a:pPr>
            <a:r>
              <a:rPr lang="en" sz="1800">
                <a:solidFill>
                  <a:srgbClr val="263650"/>
                </a:solidFill>
                <a:latin typeface="Noto Sans Medium"/>
                <a:ea typeface="Noto Sans Medium"/>
                <a:cs typeface="Noto Sans Medium"/>
                <a:sym typeface="Noto Sans Medium"/>
              </a:rPr>
              <a:t>Instructional Design: What is it and why do you need to know about it?</a:t>
            </a:r>
            <a:endParaRPr sz="1800">
              <a:solidFill>
                <a:srgbClr val="263650"/>
              </a:solidFill>
              <a:latin typeface="Noto Sans Medium"/>
              <a:ea typeface="Noto Sans Medium"/>
              <a:cs typeface="Noto Sans Medium"/>
              <a:sym typeface="Noto Sans Medium"/>
            </a:endParaRPr>
          </a:p>
          <a:p>
            <a:pPr indent="0" lvl="0" marL="0" rtl="0" algn="l">
              <a:lnSpc>
                <a:spcPct val="115000"/>
              </a:lnSpc>
              <a:spcBef>
                <a:spcPts val="0"/>
              </a:spcBef>
              <a:spcAft>
                <a:spcPts val="0"/>
              </a:spcAft>
              <a:buClr>
                <a:srgbClr val="000000"/>
              </a:buClr>
              <a:buSzPts val="1100"/>
              <a:buFont typeface="Arial"/>
              <a:buNone/>
            </a:pPr>
            <a:r>
              <a:t/>
            </a:r>
            <a:endParaRPr sz="1800">
              <a:solidFill>
                <a:srgbClr val="263650"/>
              </a:solidFill>
              <a:latin typeface="Noto Sans Medium"/>
              <a:ea typeface="Noto Sans Medium"/>
              <a:cs typeface="Noto Sans Medium"/>
              <a:sym typeface="Noto Sans Medium"/>
            </a:endParaRPr>
          </a:p>
          <a:p>
            <a:pPr indent="0" lvl="0" marL="0" rtl="0" algn="l">
              <a:lnSpc>
                <a:spcPct val="115000"/>
              </a:lnSpc>
              <a:spcBef>
                <a:spcPts val="0"/>
              </a:spcBef>
              <a:spcAft>
                <a:spcPts val="0"/>
              </a:spcAft>
              <a:buClr>
                <a:srgbClr val="000000"/>
              </a:buClr>
              <a:buSzPts val="1100"/>
              <a:buFont typeface="Arial"/>
              <a:buNone/>
            </a:pPr>
            <a:r>
              <a:rPr lang="en" sz="1800">
                <a:solidFill>
                  <a:srgbClr val="263650"/>
                </a:solidFill>
                <a:latin typeface="Noto Sans Medium"/>
                <a:ea typeface="Noto Sans Medium"/>
                <a:cs typeface="Noto Sans Medium"/>
                <a:sym typeface="Noto Sans Medium"/>
              </a:rPr>
              <a:t>Time Savings with Lecturio</a:t>
            </a:r>
            <a:endParaRPr sz="1800">
              <a:solidFill>
                <a:srgbClr val="263650"/>
              </a:solidFill>
              <a:latin typeface="Noto Sans Medium"/>
              <a:ea typeface="Noto Sans Medium"/>
              <a:cs typeface="Noto Sans Medium"/>
              <a:sym typeface="Noto Sans Medium"/>
            </a:endParaRPr>
          </a:p>
          <a:p>
            <a:pPr indent="0" lvl="0" marL="0" rtl="0" algn="l">
              <a:lnSpc>
                <a:spcPct val="115000"/>
              </a:lnSpc>
              <a:spcBef>
                <a:spcPts val="0"/>
              </a:spcBef>
              <a:spcAft>
                <a:spcPts val="0"/>
              </a:spcAft>
              <a:buClr>
                <a:srgbClr val="000000"/>
              </a:buClr>
              <a:buSzPts val="1100"/>
              <a:buFont typeface="Arial"/>
              <a:buNone/>
            </a:pPr>
            <a:r>
              <a:t/>
            </a:r>
            <a:endParaRPr sz="1700">
              <a:solidFill>
                <a:srgbClr val="263650"/>
              </a:solidFill>
              <a:latin typeface="Noto Sans Medium"/>
              <a:ea typeface="Noto Sans Medium"/>
              <a:cs typeface="Noto Sans Medium"/>
              <a:sym typeface="Noto Sans Medium"/>
            </a:endParaRPr>
          </a:p>
          <a:p>
            <a:pPr indent="0" lvl="0" marL="0" rtl="0" algn="l">
              <a:lnSpc>
                <a:spcPct val="115000"/>
              </a:lnSpc>
              <a:spcBef>
                <a:spcPts val="0"/>
              </a:spcBef>
              <a:spcAft>
                <a:spcPts val="0"/>
              </a:spcAft>
              <a:buClr>
                <a:srgbClr val="000000"/>
              </a:buClr>
              <a:buSzPts val="1100"/>
              <a:buFont typeface="Arial"/>
              <a:buNone/>
            </a:pPr>
            <a:r>
              <a:rPr lang="en" sz="1800">
                <a:solidFill>
                  <a:srgbClr val="263650"/>
                </a:solidFill>
                <a:latin typeface="Noto Sans Medium"/>
                <a:ea typeface="Noto Sans Medium"/>
                <a:cs typeface="Noto Sans Medium"/>
                <a:sym typeface="Noto Sans Medium"/>
              </a:rPr>
              <a:t>Conclusion and Recommendations</a:t>
            </a:r>
            <a:endParaRPr sz="1800">
              <a:solidFill>
                <a:srgbClr val="263650"/>
              </a:solidFill>
              <a:latin typeface="Noto Sans Medium"/>
              <a:ea typeface="Noto Sans Medium"/>
              <a:cs typeface="Noto Sans Medium"/>
              <a:sym typeface="Noto Sans Medium"/>
            </a:endParaRPr>
          </a:p>
        </p:txBody>
      </p:sp>
      <p:sp>
        <p:nvSpPr>
          <p:cNvPr id="356" name="Google Shape;356;p70"/>
          <p:cNvSpPr/>
          <p:nvPr/>
        </p:nvSpPr>
        <p:spPr>
          <a:xfrm>
            <a:off x="4360654" y="1084050"/>
            <a:ext cx="422700" cy="423000"/>
          </a:xfrm>
          <a:prstGeom prst="ellipse">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263650"/>
                </a:solidFill>
                <a:latin typeface="Proxima Nova Semibold"/>
                <a:ea typeface="Proxima Nova Semibold"/>
                <a:cs typeface="Proxima Nova Semibold"/>
                <a:sym typeface="Proxima Nova Semibold"/>
              </a:rPr>
              <a:t>1</a:t>
            </a:r>
            <a:endParaRPr sz="1800">
              <a:solidFill>
                <a:srgbClr val="263650"/>
              </a:solidFill>
              <a:latin typeface="Proxima Nova Semibold"/>
              <a:ea typeface="Proxima Nova Semibold"/>
              <a:cs typeface="Proxima Nova Semibold"/>
              <a:sym typeface="Proxima Nova Semibold"/>
            </a:endParaRPr>
          </a:p>
        </p:txBody>
      </p:sp>
      <p:sp>
        <p:nvSpPr>
          <p:cNvPr id="357" name="Google Shape;357;p70"/>
          <p:cNvSpPr/>
          <p:nvPr/>
        </p:nvSpPr>
        <p:spPr>
          <a:xfrm>
            <a:off x="4360654" y="1971972"/>
            <a:ext cx="422700" cy="423000"/>
          </a:xfrm>
          <a:prstGeom prst="ellipse">
            <a:avLst/>
          </a:prstGeom>
          <a:solidFill>
            <a:srgbClr val="D9D9D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solidFill>
                  <a:srgbClr val="263650"/>
                </a:solidFill>
                <a:latin typeface="Proxima Nova Semibold"/>
                <a:ea typeface="Proxima Nova Semibold"/>
                <a:cs typeface="Proxima Nova Semibold"/>
                <a:sym typeface="Proxima Nova Semibold"/>
              </a:rPr>
              <a:t>2</a:t>
            </a:r>
            <a:endParaRPr sz="1800">
              <a:solidFill>
                <a:srgbClr val="263650"/>
              </a:solidFill>
              <a:latin typeface="Proxima Nova Semibold"/>
              <a:ea typeface="Proxima Nova Semibold"/>
              <a:cs typeface="Proxima Nova Semibold"/>
              <a:sym typeface="Proxima Nova Semibold"/>
            </a:endParaRPr>
          </a:p>
        </p:txBody>
      </p:sp>
      <p:sp>
        <p:nvSpPr>
          <p:cNvPr id="358" name="Google Shape;358;p70"/>
          <p:cNvSpPr/>
          <p:nvPr/>
        </p:nvSpPr>
        <p:spPr>
          <a:xfrm>
            <a:off x="4360079" y="2976906"/>
            <a:ext cx="422700" cy="423000"/>
          </a:xfrm>
          <a:prstGeom prst="ellipse">
            <a:avLst/>
          </a:prstGeom>
          <a:solidFill>
            <a:srgbClr val="D9D9D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solidFill>
                  <a:srgbClr val="263650"/>
                </a:solidFill>
                <a:latin typeface="Proxima Nova Semibold"/>
                <a:ea typeface="Proxima Nova Semibold"/>
                <a:cs typeface="Proxima Nova Semibold"/>
                <a:sym typeface="Proxima Nova Semibold"/>
              </a:rPr>
              <a:t>3</a:t>
            </a:r>
            <a:endParaRPr sz="1800">
              <a:solidFill>
                <a:srgbClr val="263650"/>
              </a:solidFill>
              <a:latin typeface="Proxima Nova Semibold"/>
              <a:ea typeface="Proxima Nova Semibold"/>
              <a:cs typeface="Proxima Nova Semibold"/>
              <a:sym typeface="Proxima Nova Semibold"/>
            </a:endParaRPr>
          </a:p>
        </p:txBody>
      </p:sp>
      <p:sp>
        <p:nvSpPr>
          <p:cNvPr id="359" name="Google Shape;359;p70"/>
          <p:cNvSpPr/>
          <p:nvPr/>
        </p:nvSpPr>
        <p:spPr>
          <a:xfrm>
            <a:off x="4360079" y="3654154"/>
            <a:ext cx="422700" cy="423000"/>
          </a:xfrm>
          <a:prstGeom prst="ellipse">
            <a:avLst/>
          </a:prstGeom>
          <a:solidFill>
            <a:srgbClr val="D9D9D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solidFill>
                  <a:srgbClr val="263650"/>
                </a:solidFill>
                <a:latin typeface="Proxima Nova Semibold"/>
                <a:ea typeface="Proxima Nova Semibold"/>
                <a:cs typeface="Proxima Nova Semibold"/>
                <a:sym typeface="Proxima Nova Semibold"/>
              </a:rPr>
              <a:t>4</a:t>
            </a:r>
            <a:endParaRPr sz="1800">
              <a:solidFill>
                <a:srgbClr val="263650"/>
              </a:solidFill>
              <a:latin typeface="Proxima Nova Semibold"/>
              <a:ea typeface="Proxima Nova Semibold"/>
              <a:cs typeface="Proxima Nova Semibold"/>
              <a:sym typeface="Proxima Nova Semibo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106"/>
          <p:cNvSpPr txBox="1"/>
          <p:nvPr>
            <p:ph type="title"/>
          </p:nvPr>
        </p:nvSpPr>
        <p:spPr>
          <a:xfrm>
            <a:off x="3840276" y="359350"/>
            <a:ext cx="4583700" cy="554100"/>
          </a:xfrm>
          <a:prstGeom prst="rect">
            <a:avLst/>
          </a:prstGeom>
        </p:spPr>
        <p:txBody>
          <a:bodyPr anchorCtr="0" anchor="t" bIns="91425" lIns="0" spcFirstLastPara="1" rIns="91425" wrap="square" tIns="91425">
            <a:spAutoFit/>
          </a:bodyPr>
          <a:lstStyle/>
          <a:p>
            <a:pPr indent="0" lvl="0" marL="0" rtl="0" algn="l">
              <a:spcBef>
                <a:spcPts val="0"/>
              </a:spcBef>
              <a:spcAft>
                <a:spcPts val="0"/>
              </a:spcAft>
              <a:buNone/>
            </a:pPr>
            <a:r>
              <a:rPr lang="en"/>
              <a:t>Time Saving Feature</a:t>
            </a:r>
            <a:endParaRPr/>
          </a:p>
        </p:txBody>
      </p:sp>
      <p:sp>
        <p:nvSpPr>
          <p:cNvPr id="748" name="Google Shape;748;p106"/>
          <p:cNvSpPr txBox="1"/>
          <p:nvPr>
            <p:ph idx="1" type="subTitle"/>
          </p:nvPr>
        </p:nvSpPr>
        <p:spPr>
          <a:xfrm>
            <a:off x="3840287" y="809300"/>
            <a:ext cx="5234700" cy="461700"/>
          </a:xfrm>
          <a:prstGeom prst="rect">
            <a:avLst/>
          </a:prstGeom>
        </p:spPr>
        <p:txBody>
          <a:bodyPr anchorCtr="0" anchor="t" bIns="91425" lIns="0" spcFirstLastPara="1" rIns="91425" wrap="square" tIns="91425">
            <a:spAutoFit/>
          </a:bodyPr>
          <a:lstStyle/>
          <a:p>
            <a:pPr indent="0" lvl="0" marL="0" rtl="0" algn="l">
              <a:spcBef>
                <a:spcPts val="0"/>
              </a:spcBef>
              <a:spcAft>
                <a:spcPts val="1200"/>
              </a:spcAft>
              <a:buNone/>
            </a:pPr>
            <a:r>
              <a:rPr lang="en"/>
              <a:t>Course Mapping</a:t>
            </a:r>
            <a:endParaRPr/>
          </a:p>
        </p:txBody>
      </p:sp>
      <p:sp>
        <p:nvSpPr>
          <p:cNvPr id="749" name="Google Shape;749;p106"/>
          <p:cNvSpPr txBox="1"/>
          <p:nvPr>
            <p:ph idx="2" type="body"/>
          </p:nvPr>
        </p:nvSpPr>
        <p:spPr>
          <a:xfrm>
            <a:off x="3692925" y="4119150"/>
            <a:ext cx="5086200" cy="831300"/>
          </a:xfrm>
          <a:prstGeom prst="rect">
            <a:avLst/>
          </a:prstGeom>
        </p:spPr>
        <p:txBody>
          <a:bodyPr anchorCtr="0" anchor="t" bIns="91425" lIns="0" spcFirstLastPara="1" rIns="91425" wrap="square" tIns="91425">
            <a:spAutoFit/>
          </a:bodyPr>
          <a:lstStyle/>
          <a:p>
            <a:pPr indent="0" lvl="0" marL="0" rtl="0" algn="l">
              <a:lnSpc>
                <a:spcPct val="100000"/>
              </a:lnSpc>
              <a:spcBef>
                <a:spcPts val="0"/>
              </a:spcBef>
              <a:spcAft>
                <a:spcPts val="0"/>
              </a:spcAft>
              <a:buNone/>
            </a:pPr>
            <a:r>
              <a:rPr lang="en">
                <a:solidFill>
                  <a:schemeClr val="dk1"/>
                </a:solidFill>
                <a:latin typeface="Noto Sans"/>
                <a:ea typeface="Noto Sans"/>
                <a:cs typeface="Noto Sans"/>
                <a:sym typeface="Noto Sans"/>
              </a:rPr>
              <a:t>Lecturio course mapping can take the burden off of educators by curating content into courses that fit your curriculum and plans.</a:t>
            </a:r>
            <a:endParaRPr>
              <a:solidFill>
                <a:schemeClr val="dk1"/>
              </a:solidFill>
              <a:latin typeface="Noto Sans"/>
              <a:ea typeface="Noto Sans"/>
              <a:cs typeface="Noto Sans"/>
              <a:sym typeface="Noto Sans"/>
            </a:endParaRPr>
          </a:p>
        </p:txBody>
      </p:sp>
      <p:sp>
        <p:nvSpPr>
          <p:cNvPr id="750" name="Google Shape;750;p106"/>
          <p:cNvSpPr/>
          <p:nvPr/>
        </p:nvSpPr>
        <p:spPr>
          <a:xfrm>
            <a:off x="0" y="0"/>
            <a:ext cx="3036600" cy="5143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106"/>
          <p:cNvSpPr/>
          <p:nvPr/>
        </p:nvSpPr>
        <p:spPr>
          <a:xfrm>
            <a:off x="403150" y="2099400"/>
            <a:ext cx="2250900" cy="1061400"/>
          </a:xfrm>
          <a:prstGeom prst="roundRect">
            <a:avLst>
              <a:gd fmla="val 16667" name="adj"/>
            </a:avLst>
          </a:prstGeom>
          <a:solidFill>
            <a:srgbClr val="DFDE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Noto Sans"/>
                <a:ea typeface="Noto Sans"/>
                <a:cs typeface="Noto Sans"/>
                <a:sym typeface="Noto Sans"/>
              </a:rPr>
              <a:t>Create and Curate Content</a:t>
            </a:r>
            <a:endParaRPr b="1" sz="1600">
              <a:latin typeface="Noto Sans"/>
              <a:ea typeface="Noto Sans"/>
              <a:cs typeface="Noto Sans"/>
              <a:sym typeface="Noto Sans"/>
            </a:endParaRPr>
          </a:p>
        </p:txBody>
      </p:sp>
      <p:sp>
        <p:nvSpPr>
          <p:cNvPr id="752" name="Google Shape;752;p106"/>
          <p:cNvSpPr/>
          <p:nvPr/>
        </p:nvSpPr>
        <p:spPr>
          <a:xfrm>
            <a:off x="1297750" y="1803275"/>
            <a:ext cx="461700" cy="461700"/>
          </a:xfrm>
          <a:prstGeom prst="ellipse">
            <a:avLst/>
          </a:prstGeom>
          <a:solidFill>
            <a:srgbClr val="717C8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Noto Sans"/>
                <a:ea typeface="Noto Sans"/>
                <a:cs typeface="Noto Sans"/>
                <a:sym typeface="Noto Sans"/>
              </a:rPr>
              <a:t>5</a:t>
            </a:r>
            <a:endParaRPr b="1" sz="1800">
              <a:solidFill>
                <a:schemeClr val="lt1"/>
              </a:solidFill>
              <a:latin typeface="Noto Sans"/>
              <a:ea typeface="Noto Sans"/>
              <a:cs typeface="Noto Sans"/>
              <a:sym typeface="Noto Sans"/>
            </a:endParaRPr>
          </a:p>
        </p:txBody>
      </p:sp>
      <p:pic>
        <p:nvPicPr>
          <p:cNvPr id="753" name="Google Shape;753;p106"/>
          <p:cNvPicPr preferRelativeResize="0"/>
          <p:nvPr/>
        </p:nvPicPr>
        <p:blipFill>
          <a:blip r:embed="rId3">
            <a:alphaModFix/>
          </a:blip>
          <a:stretch>
            <a:fillRect/>
          </a:stretch>
        </p:blipFill>
        <p:spPr>
          <a:xfrm>
            <a:off x="5104425" y="1423400"/>
            <a:ext cx="1722395" cy="2543350"/>
          </a:xfrm>
          <a:prstGeom prst="rect">
            <a:avLst/>
          </a:prstGeom>
          <a:noFill/>
          <a:ln>
            <a:noFill/>
          </a:ln>
          <a:effectLst>
            <a:outerShdw blurRad="300038" rotWithShape="0" algn="bl">
              <a:srgbClr val="000000">
                <a:alpha val="7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107"/>
          <p:cNvSpPr txBox="1"/>
          <p:nvPr>
            <p:ph type="title"/>
          </p:nvPr>
        </p:nvSpPr>
        <p:spPr>
          <a:xfrm>
            <a:off x="3840276" y="359350"/>
            <a:ext cx="4583700" cy="554100"/>
          </a:xfrm>
          <a:prstGeom prst="rect">
            <a:avLst/>
          </a:prstGeom>
        </p:spPr>
        <p:txBody>
          <a:bodyPr anchorCtr="0" anchor="t" bIns="91425" lIns="0" spcFirstLastPara="1" rIns="91425" wrap="square" tIns="91425">
            <a:spAutoFit/>
          </a:bodyPr>
          <a:lstStyle/>
          <a:p>
            <a:pPr indent="0" lvl="0" marL="0" rtl="0" algn="l">
              <a:spcBef>
                <a:spcPts val="0"/>
              </a:spcBef>
              <a:spcAft>
                <a:spcPts val="0"/>
              </a:spcAft>
              <a:buNone/>
            </a:pPr>
            <a:r>
              <a:rPr lang="en"/>
              <a:t>Time Saving Feature</a:t>
            </a:r>
            <a:endParaRPr/>
          </a:p>
        </p:txBody>
      </p:sp>
      <p:sp>
        <p:nvSpPr>
          <p:cNvPr id="759" name="Google Shape;759;p107"/>
          <p:cNvSpPr txBox="1"/>
          <p:nvPr>
            <p:ph idx="1" type="subTitle"/>
          </p:nvPr>
        </p:nvSpPr>
        <p:spPr>
          <a:xfrm>
            <a:off x="3840287" y="809300"/>
            <a:ext cx="5234700" cy="461700"/>
          </a:xfrm>
          <a:prstGeom prst="rect">
            <a:avLst/>
          </a:prstGeom>
        </p:spPr>
        <p:txBody>
          <a:bodyPr anchorCtr="0" anchor="t" bIns="91425" lIns="0" spcFirstLastPara="1" rIns="91425" wrap="square" tIns="91425">
            <a:spAutoFit/>
          </a:bodyPr>
          <a:lstStyle/>
          <a:p>
            <a:pPr indent="0" lvl="0" marL="0" rtl="0" algn="l">
              <a:spcBef>
                <a:spcPts val="0"/>
              </a:spcBef>
              <a:spcAft>
                <a:spcPts val="1200"/>
              </a:spcAft>
              <a:buNone/>
            </a:pPr>
            <a:r>
              <a:rPr lang="en"/>
              <a:t>Desktop and App access</a:t>
            </a:r>
            <a:endParaRPr/>
          </a:p>
        </p:txBody>
      </p:sp>
      <p:sp>
        <p:nvSpPr>
          <p:cNvPr id="760" name="Google Shape;760;p107"/>
          <p:cNvSpPr txBox="1"/>
          <p:nvPr>
            <p:ph idx="2" type="body"/>
          </p:nvPr>
        </p:nvSpPr>
        <p:spPr>
          <a:xfrm>
            <a:off x="3692925" y="4119150"/>
            <a:ext cx="5086200" cy="831300"/>
          </a:xfrm>
          <a:prstGeom prst="rect">
            <a:avLst/>
          </a:prstGeom>
        </p:spPr>
        <p:txBody>
          <a:bodyPr anchorCtr="0" anchor="t" bIns="91425" lIns="0" spcFirstLastPara="1" rIns="91425" wrap="square" tIns="91425">
            <a:spAutoFit/>
          </a:bodyPr>
          <a:lstStyle/>
          <a:p>
            <a:pPr indent="0" lvl="0" marL="0" rtl="0" algn="l">
              <a:lnSpc>
                <a:spcPct val="100000"/>
              </a:lnSpc>
              <a:spcBef>
                <a:spcPts val="0"/>
              </a:spcBef>
              <a:spcAft>
                <a:spcPts val="0"/>
              </a:spcAft>
              <a:buNone/>
            </a:pPr>
            <a:r>
              <a:rPr lang="en">
                <a:solidFill>
                  <a:schemeClr val="dk1"/>
                </a:solidFill>
                <a:latin typeface="Noto Sans"/>
                <a:ea typeface="Noto Sans"/>
                <a:cs typeface="Noto Sans"/>
                <a:sym typeface="Noto Sans"/>
              </a:rPr>
              <a:t>The Lecturio web app and mobile app can be some of the technological tools that teachers include as part of their instructional approach. </a:t>
            </a:r>
            <a:endParaRPr>
              <a:solidFill>
                <a:schemeClr val="dk1"/>
              </a:solidFill>
              <a:latin typeface="Noto Sans"/>
              <a:ea typeface="Noto Sans"/>
              <a:cs typeface="Noto Sans"/>
              <a:sym typeface="Noto Sans"/>
            </a:endParaRPr>
          </a:p>
        </p:txBody>
      </p:sp>
      <p:sp>
        <p:nvSpPr>
          <p:cNvPr id="761" name="Google Shape;761;p107"/>
          <p:cNvSpPr/>
          <p:nvPr/>
        </p:nvSpPr>
        <p:spPr>
          <a:xfrm>
            <a:off x="0" y="0"/>
            <a:ext cx="3036600" cy="5143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107"/>
          <p:cNvSpPr/>
          <p:nvPr/>
        </p:nvSpPr>
        <p:spPr>
          <a:xfrm>
            <a:off x="403150" y="2099400"/>
            <a:ext cx="2250900" cy="1061400"/>
          </a:xfrm>
          <a:prstGeom prst="roundRect">
            <a:avLst>
              <a:gd fmla="val 16667" name="adj"/>
            </a:avLst>
          </a:prstGeom>
          <a:solidFill>
            <a:srgbClr val="DFDE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Noto Sans"/>
                <a:ea typeface="Noto Sans"/>
                <a:cs typeface="Noto Sans"/>
                <a:sym typeface="Noto Sans"/>
              </a:rPr>
              <a:t>Integrate Technology</a:t>
            </a:r>
            <a:endParaRPr b="1" sz="1600">
              <a:latin typeface="Noto Sans"/>
              <a:ea typeface="Noto Sans"/>
              <a:cs typeface="Noto Sans"/>
              <a:sym typeface="Noto Sans"/>
            </a:endParaRPr>
          </a:p>
        </p:txBody>
      </p:sp>
      <p:sp>
        <p:nvSpPr>
          <p:cNvPr id="763" name="Google Shape;763;p107"/>
          <p:cNvSpPr/>
          <p:nvPr/>
        </p:nvSpPr>
        <p:spPr>
          <a:xfrm>
            <a:off x="1297750" y="1803275"/>
            <a:ext cx="461700" cy="461700"/>
          </a:xfrm>
          <a:prstGeom prst="ellipse">
            <a:avLst/>
          </a:prstGeom>
          <a:solidFill>
            <a:srgbClr val="717C8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Noto Sans"/>
                <a:ea typeface="Noto Sans"/>
                <a:cs typeface="Noto Sans"/>
                <a:sym typeface="Noto Sans"/>
              </a:rPr>
              <a:t>6</a:t>
            </a:r>
            <a:endParaRPr b="1" sz="1800">
              <a:solidFill>
                <a:schemeClr val="lt1"/>
              </a:solidFill>
              <a:latin typeface="Noto Sans"/>
              <a:ea typeface="Noto Sans"/>
              <a:cs typeface="Noto Sans"/>
              <a:sym typeface="Noto Sans"/>
            </a:endParaRPr>
          </a:p>
        </p:txBody>
      </p:sp>
      <p:pic>
        <p:nvPicPr>
          <p:cNvPr id="764" name="Google Shape;764;p107"/>
          <p:cNvPicPr preferRelativeResize="0"/>
          <p:nvPr/>
        </p:nvPicPr>
        <p:blipFill rotWithShape="1">
          <a:blip r:embed="rId3">
            <a:alphaModFix/>
          </a:blip>
          <a:srcRect b="0" l="0" r="31252" t="7261"/>
          <a:stretch/>
        </p:blipFill>
        <p:spPr>
          <a:xfrm>
            <a:off x="4263900" y="1389262"/>
            <a:ext cx="3441802" cy="261163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108"/>
          <p:cNvSpPr txBox="1"/>
          <p:nvPr>
            <p:ph type="title"/>
          </p:nvPr>
        </p:nvSpPr>
        <p:spPr>
          <a:xfrm>
            <a:off x="3840276" y="359350"/>
            <a:ext cx="4583700" cy="554100"/>
          </a:xfrm>
          <a:prstGeom prst="rect">
            <a:avLst/>
          </a:prstGeom>
        </p:spPr>
        <p:txBody>
          <a:bodyPr anchorCtr="0" anchor="t" bIns="91425" lIns="0" spcFirstLastPara="1" rIns="91425" wrap="square" tIns="91425">
            <a:spAutoFit/>
          </a:bodyPr>
          <a:lstStyle/>
          <a:p>
            <a:pPr indent="0" lvl="0" marL="0" rtl="0" algn="l">
              <a:spcBef>
                <a:spcPts val="0"/>
              </a:spcBef>
              <a:spcAft>
                <a:spcPts val="0"/>
              </a:spcAft>
              <a:buNone/>
            </a:pPr>
            <a:r>
              <a:rPr lang="en"/>
              <a:t>Time Saving Feature</a:t>
            </a:r>
            <a:endParaRPr/>
          </a:p>
        </p:txBody>
      </p:sp>
      <p:sp>
        <p:nvSpPr>
          <p:cNvPr id="770" name="Google Shape;770;p108"/>
          <p:cNvSpPr txBox="1"/>
          <p:nvPr>
            <p:ph idx="1" type="subTitle"/>
          </p:nvPr>
        </p:nvSpPr>
        <p:spPr>
          <a:xfrm>
            <a:off x="3840287" y="809300"/>
            <a:ext cx="5234700" cy="461700"/>
          </a:xfrm>
          <a:prstGeom prst="rect">
            <a:avLst/>
          </a:prstGeom>
        </p:spPr>
        <p:txBody>
          <a:bodyPr anchorCtr="0" anchor="t" bIns="91425" lIns="0" spcFirstLastPara="1" rIns="91425" wrap="square" tIns="91425">
            <a:spAutoFit/>
          </a:bodyPr>
          <a:lstStyle/>
          <a:p>
            <a:pPr indent="0" lvl="0" marL="0" rtl="0" algn="l">
              <a:spcBef>
                <a:spcPts val="0"/>
              </a:spcBef>
              <a:spcAft>
                <a:spcPts val="1200"/>
              </a:spcAft>
              <a:buNone/>
            </a:pPr>
            <a:r>
              <a:rPr lang="en"/>
              <a:t>Evaluation</a:t>
            </a:r>
            <a:endParaRPr/>
          </a:p>
        </p:txBody>
      </p:sp>
      <p:sp>
        <p:nvSpPr>
          <p:cNvPr id="771" name="Google Shape;771;p108"/>
          <p:cNvSpPr txBox="1"/>
          <p:nvPr>
            <p:ph idx="2" type="body"/>
          </p:nvPr>
        </p:nvSpPr>
        <p:spPr>
          <a:xfrm>
            <a:off x="3746525" y="1557000"/>
            <a:ext cx="5086200" cy="3586500"/>
          </a:xfrm>
          <a:prstGeom prst="rect">
            <a:avLst/>
          </a:prstGeom>
        </p:spPr>
        <p:txBody>
          <a:bodyPr anchorCtr="0" anchor="t" bIns="91425" lIns="0" spcFirstLastPara="1" rIns="91425" wrap="square" tIns="91425">
            <a:spAutoFit/>
          </a:bodyPr>
          <a:lstStyle/>
          <a:p>
            <a:pPr indent="0" lvl="0" marL="0" rtl="0" algn="l">
              <a:lnSpc>
                <a:spcPct val="100000"/>
              </a:lnSpc>
              <a:spcBef>
                <a:spcPts val="0"/>
              </a:spcBef>
              <a:spcAft>
                <a:spcPts val="0"/>
              </a:spcAft>
              <a:buNone/>
            </a:pPr>
            <a:r>
              <a:rPr lang="en">
                <a:solidFill>
                  <a:schemeClr val="dk1"/>
                </a:solidFill>
                <a:latin typeface="Noto Sans"/>
                <a:ea typeface="Noto Sans"/>
                <a:cs typeface="Noto Sans"/>
                <a:sym typeface="Noto Sans"/>
              </a:rPr>
              <a:t>Formative evaluations can be performed in several ways: </a:t>
            </a:r>
            <a:endParaRPr>
              <a:solidFill>
                <a:schemeClr val="dk1"/>
              </a:solidFill>
              <a:latin typeface="Noto Sans"/>
              <a:ea typeface="Noto Sans"/>
              <a:cs typeface="Noto Sans"/>
              <a:sym typeface="Noto Sans"/>
            </a:endParaRPr>
          </a:p>
          <a:p>
            <a:pPr indent="-317500" lvl="0" marL="457200" rtl="0" algn="l">
              <a:lnSpc>
                <a:spcPct val="100000"/>
              </a:lnSpc>
              <a:spcBef>
                <a:spcPts val="1000"/>
              </a:spcBef>
              <a:spcAft>
                <a:spcPts val="0"/>
              </a:spcAft>
              <a:buClr>
                <a:schemeClr val="dk1"/>
              </a:buClr>
              <a:buSzPts val="1400"/>
              <a:buFont typeface="Noto Sans"/>
              <a:buChar char="●"/>
            </a:pPr>
            <a:r>
              <a:rPr lang="en">
                <a:solidFill>
                  <a:schemeClr val="dk1"/>
                </a:solidFill>
                <a:latin typeface="Noto Sans"/>
                <a:ea typeface="Noto Sans"/>
                <a:cs typeface="Noto Sans"/>
                <a:sym typeface="Noto Sans"/>
              </a:rPr>
              <a:t>as part of Lecturio’s ready-made learning path</a:t>
            </a:r>
            <a:endParaRPr>
              <a:solidFill>
                <a:schemeClr val="dk1"/>
              </a:solidFill>
              <a:latin typeface="Noto Sans"/>
              <a:ea typeface="Noto Sans"/>
              <a:cs typeface="Noto Sans"/>
              <a:sym typeface="Noto Sans"/>
            </a:endParaRPr>
          </a:p>
          <a:p>
            <a:pPr indent="-317500" lvl="0" marL="457200" rtl="0" algn="l">
              <a:lnSpc>
                <a:spcPct val="100000"/>
              </a:lnSpc>
              <a:spcBef>
                <a:spcPts val="0"/>
              </a:spcBef>
              <a:spcAft>
                <a:spcPts val="0"/>
              </a:spcAft>
              <a:buClr>
                <a:schemeClr val="dk1"/>
              </a:buClr>
              <a:buSzPts val="1400"/>
              <a:buFont typeface="Noto Sans"/>
              <a:buChar char="●"/>
            </a:pPr>
            <a:r>
              <a:rPr lang="en">
                <a:solidFill>
                  <a:schemeClr val="dk1"/>
                </a:solidFill>
                <a:latin typeface="Noto Sans"/>
                <a:ea typeface="Noto Sans"/>
                <a:cs typeface="Noto Sans"/>
                <a:sym typeface="Noto Sans"/>
              </a:rPr>
              <a:t>using questions in tutor mode inside the lecturio Qbank</a:t>
            </a:r>
            <a:endParaRPr>
              <a:solidFill>
                <a:schemeClr val="dk1"/>
              </a:solidFill>
              <a:latin typeface="Noto Sans"/>
              <a:ea typeface="Noto Sans"/>
              <a:cs typeface="Noto Sans"/>
              <a:sym typeface="Noto Sans"/>
            </a:endParaRPr>
          </a:p>
          <a:p>
            <a:pPr indent="-317500" lvl="0" marL="457200" rtl="0" algn="l">
              <a:lnSpc>
                <a:spcPct val="100000"/>
              </a:lnSpc>
              <a:spcBef>
                <a:spcPts val="0"/>
              </a:spcBef>
              <a:spcAft>
                <a:spcPts val="0"/>
              </a:spcAft>
              <a:buClr>
                <a:schemeClr val="dk1"/>
              </a:buClr>
              <a:buSzPts val="1400"/>
              <a:buFont typeface="Noto Sans"/>
              <a:buChar char="●"/>
            </a:pPr>
            <a:r>
              <a:rPr lang="en">
                <a:solidFill>
                  <a:schemeClr val="dk1"/>
                </a:solidFill>
                <a:latin typeface="Noto Sans"/>
                <a:ea typeface="Noto Sans"/>
                <a:cs typeface="Noto Sans"/>
                <a:sym typeface="Noto Sans"/>
              </a:rPr>
              <a:t>via student performance analysis of their quiz accuracy and Qbank tests. </a:t>
            </a:r>
            <a:endParaRPr>
              <a:solidFill>
                <a:schemeClr val="dk1"/>
              </a:solidFill>
              <a:latin typeface="Noto Sans"/>
              <a:ea typeface="Noto Sans"/>
              <a:cs typeface="Noto Sans"/>
              <a:sym typeface="Noto Sans"/>
            </a:endParaRPr>
          </a:p>
          <a:p>
            <a:pPr indent="0" lvl="0" marL="457200" rtl="0" algn="l">
              <a:lnSpc>
                <a:spcPct val="100000"/>
              </a:lnSpc>
              <a:spcBef>
                <a:spcPts val="0"/>
              </a:spcBef>
              <a:spcAft>
                <a:spcPts val="0"/>
              </a:spcAft>
              <a:buNone/>
            </a:pPr>
            <a:r>
              <a:t/>
            </a:r>
            <a:endParaRPr>
              <a:solidFill>
                <a:schemeClr val="dk1"/>
              </a:solidFill>
              <a:latin typeface="Noto Sans"/>
              <a:ea typeface="Noto Sans"/>
              <a:cs typeface="Noto Sans"/>
              <a:sym typeface="Noto Sans"/>
            </a:endParaRPr>
          </a:p>
          <a:p>
            <a:pPr indent="0" lvl="0" marL="0" rtl="0" algn="l">
              <a:lnSpc>
                <a:spcPct val="100000"/>
              </a:lnSpc>
              <a:spcBef>
                <a:spcPts val="0"/>
              </a:spcBef>
              <a:spcAft>
                <a:spcPts val="0"/>
              </a:spcAft>
              <a:buNone/>
            </a:pPr>
            <a:r>
              <a:rPr lang="en">
                <a:solidFill>
                  <a:schemeClr val="dk1"/>
                </a:solidFill>
                <a:latin typeface="Noto Sans"/>
                <a:ea typeface="Noto Sans"/>
                <a:cs typeface="Noto Sans"/>
                <a:sym typeface="Noto Sans"/>
              </a:rPr>
              <a:t>All of these options allow instructors to save time when designing and conducting formative evaluations, as well as when analyzing their students’ performance, by extension boosting the efficiency and effectiveness of their instructional strategy.</a:t>
            </a:r>
            <a:endParaRPr>
              <a:solidFill>
                <a:schemeClr val="dk1"/>
              </a:solidFill>
              <a:latin typeface="Noto Sans"/>
              <a:ea typeface="Noto Sans"/>
              <a:cs typeface="Noto Sans"/>
              <a:sym typeface="Noto Sans"/>
            </a:endParaRPr>
          </a:p>
          <a:p>
            <a:pPr indent="0" lvl="0" marL="0" rtl="0" algn="l">
              <a:lnSpc>
                <a:spcPct val="100000"/>
              </a:lnSpc>
              <a:spcBef>
                <a:spcPts val="1000"/>
              </a:spcBef>
              <a:spcAft>
                <a:spcPts val="0"/>
              </a:spcAft>
              <a:buNone/>
            </a:pPr>
            <a:r>
              <a:t/>
            </a:r>
            <a:endParaRPr>
              <a:solidFill>
                <a:schemeClr val="dk1"/>
              </a:solidFill>
              <a:latin typeface="Noto Sans"/>
              <a:ea typeface="Noto Sans"/>
              <a:cs typeface="Noto Sans"/>
              <a:sym typeface="Noto Sans"/>
            </a:endParaRPr>
          </a:p>
          <a:p>
            <a:pPr indent="0" lvl="0" marL="0" rtl="0" algn="l">
              <a:lnSpc>
                <a:spcPct val="100000"/>
              </a:lnSpc>
              <a:spcBef>
                <a:spcPts val="1000"/>
              </a:spcBef>
              <a:spcAft>
                <a:spcPts val="1000"/>
              </a:spcAft>
              <a:buNone/>
            </a:pPr>
            <a:r>
              <a:t/>
            </a:r>
            <a:endParaRPr>
              <a:solidFill>
                <a:schemeClr val="dk1"/>
              </a:solidFill>
              <a:latin typeface="Noto Sans"/>
              <a:ea typeface="Noto Sans"/>
              <a:cs typeface="Noto Sans"/>
              <a:sym typeface="Noto Sans"/>
            </a:endParaRPr>
          </a:p>
        </p:txBody>
      </p:sp>
      <p:sp>
        <p:nvSpPr>
          <p:cNvPr id="772" name="Google Shape;772;p108"/>
          <p:cNvSpPr/>
          <p:nvPr/>
        </p:nvSpPr>
        <p:spPr>
          <a:xfrm>
            <a:off x="0" y="0"/>
            <a:ext cx="3036600" cy="5143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108"/>
          <p:cNvSpPr/>
          <p:nvPr/>
        </p:nvSpPr>
        <p:spPr>
          <a:xfrm>
            <a:off x="403150" y="2099400"/>
            <a:ext cx="2250900" cy="1061400"/>
          </a:xfrm>
          <a:prstGeom prst="roundRect">
            <a:avLst>
              <a:gd fmla="val 16667" name="adj"/>
            </a:avLst>
          </a:prstGeom>
          <a:solidFill>
            <a:srgbClr val="DFDE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Noto Sans"/>
                <a:ea typeface="Noto Sans"/>
                <a:cs typeface="Noto Sans"/>
                <a:sym typeface="Noto Sans"/>
              </a:rPr>
              <a:t>Conduct Formative Evaluations</a:t>
            </a:r>
            <a:endParaRPr b="1" sz="1600">
              <a:latin typeface="Noto Sans"/>
              <a:ea typeface="Noto Sans"/>
              <a:cs typeface="Noto Sans"/>
              <a:sym typeface="Noto Sans"/>
            </a:endParaRPr>
          </a:p>
        </p:txBody>
      </p:sp>
      <p:sp>
        <p:nvSpPr>
          <p:cNvPr id="774" name="Google Shape;774;p108"/>
          <p:cNvSpPr/>
          <p:nvPr/>
        </p:nvSpPr>
        <p:spPr>
          <a:xfrm>
            <a:off x="1297750" y="1803275"/>
            <a:ext cx="461700" cy="461700"/>
          </a:xfrm>
          <a:prstGeom prst="ellipse">
            <a:avLst/>
          </a:prstGeom>
          <a:solidFill>
            <a:srgbClr val="717C8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Noto Sans"/>
                <a:ea typeface="Noto Sans"/>
                <a:cs typeface="Noto Sans"/>
                <a:sym typeface="Noto Sans"/>
              </a:rPr>
              <a:t>7</a:t>
            </a:r>
            <a:endParaRPr b="1" sz="1800">
              <a:solidFill>
                <a:schemeClr val="lt1"/>
              </a:solidFill>
              <a:latin typeface="Noto Sans"/>
              <a:ea typeface="Noto Sans"/>
              <a:cs typeface="Noto Sans"/>
              <a:sym typeface="Noto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109"/>
          <p:cNvSpPr txBox="1"/>
          <p:nvPr>
            <p:ph type="title"/>
          </p:nvPr>
        </p:nvSpPr>
        <p:spPr>
          <a:xfrm>
            <a:off x="914850" y="356125"/>
            <a:ext cx="7314300" cy="554100"/>
          </a:xfrm>
          <a:prstGeom prst="rect">
            <a:avLst/>
          </a:prstGeom>
        </p:spPr>
        <p:txBody>
          <a:bodyPr anchorCtr="0" anchor="t" bIns="91425" lIns="91425" spcFirstLastPara="1" rIns="91425" wrap="square" tIns="91425">
            <a:spAutoFit/>
          </a:bodyPr>
          <a:lstStyle/>
          <a:p>
            <a:pPr indent="0" lvl="0" marL="0" rtl="0" algn="ctr">
              <a:spcBef>
                <a:spcPts val="0"/>
              </a:spcBef>
              <a:spcAft>
                <a:spcPts val="0"/>
              </a:spcAft>
              <a:buNone/>
            </a:pPr>
            <a:r>
              <a:rPr lang="en"/>
              <a:t>Instructional Design Outline</a:t>
            </a:r>
            <a:endParaRPr/>
          </a:p>
        </p:txBody>
      </p:sp>
      <p:sp>
        <p:nvSpPr>
          <p:cNvPr id="780" name="Google Shape;780;p109"/>
          <p:cNvSpPr txBox="1"/>
          <p:nvPr>
            <p:ph idx="1" type="subTitle"/>
          </p:nvPr>
        </p:nvSpPr>
        <p:spPr>
          <a:xfrm>
            <a:off x="914850" y="768450"/>
            <a:ext cx="7314300" cy="461700"/>
          </a:xfrm>
          <a:prstGeom prst="rect">
            <a:avLst/>
          </a:prstGeom>
        </p:spPr>
        <p:txBody>
          <a:bodyPr anchorCtr="0" anchor="t" bIns="91425" lIns="91425" spcFirstLastPara="1" rIns="91425" wrap="square" tIns="91425">
            <a:spAutoFit/>
          </a:bodyPr>
          <a:lstStyle/>
          <a:p>
            <a:pPr indent="0" lvl="0" marL="0" rtl="0" algn="ctr">
              <a:spcBef>
                <a:spcPts val="0"/>
              </a:spcBef>
              <a:spcAft>
                <a:spcPts val="1200"/>
              </a:spcAft>
              <a:buNone/>
            </a:pPr>
            <a:r>
              <a:rPr lang="en"/>
              <a:t>Developing a new course</a:t>
            </a:r>
            <a:endParaRPr/>
          </a:p>
        </p:txBody>
      </p:sp>
      <p:pic>
        <p:nvPicPr>
          <p:cNvPr id="781" name="Google Shape;781;p109"/>
          <p:cNvPicPr preferRelativeResize="0"/>
          <p:nvPr/>
        </p:nvPicPr>
        <p:blipFill>
          <a:blip r:embed="rId3">
            <a:alphaModFix/>
          </a:blip>
          <a:stretch>
            <a:fillRect/>
          </a:stretch>
        </p:blipFill>
        <p:spPr>
          <a:xfrm>
            <a:off x="491550" y="1504575"/>
            <a:ext cx="8160901" cy="290095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11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
        <p:nvSpPr>
          <p:cNvPr id="787" name="Google Shape;787;p110"/>
          <p:cNvSpPr txBox="1"/>
          <p:nvPr>
            <p:ph type="title"/>
          </p:nvPr>
        </p:nvSpPr>
        <p:spPr>
          <a:xfrm>
            <a:off x="734775" y="2335950"/>
            <a:ext cx="7479600" cy="738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Other Ways Lecturio can Help </a:t>
            </a:r>
            <a:endParaRPr b="0" sz="3000"/>
          </a:p>
        </p:txBody>
      </p:sp>
    </p:spTree>
  </p:cSld>
  <p:clrMapOvr>
    <a:masterClrMapping/>
  </p:clrMapOvr>
  <p:transition spd="med">
    <p:push dir="r"/>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111"/>
          <p:cNvSpPr/>
          <p:nvPr/>
        </p:nvSpPr>
        <p:spPr>
          <a:xfrm>
            <a:off x="0" y="1733550"/>
            <a:ext cx="9144000" cy="3409800"/>
          </a:xfrm>
          <a:prstGeom prst="rect">
            <a:avLst/>
          </a:prstGeom>
          <a:solidFill>
            <a:srgbClr val="F0F1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111"/>
          <p:cNvSpPr/>
          <p:nvPr/>
        </p:nvSpPr>
        <p:spPr>
          <a:xfrm>
            <a:off x="5591625" y="1515225"/>
            <a:ext cx="2476200" cy="400200"/>
          </a:xfrm>
          <a:prstGeom prst="roundRect">
            <a:avLst>
              <a:gd fmla="val 50000" name="adj"/>
            </a:avLst>
          </a:prstGeom>
          <a:solidFill>
            <a:srgbClr val="4564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111"/>
          <p:cNvSpPr txBox="1"/>
          <p:nvPr>
            <p:ph type="title"/>
          </p:nvPr>
        </p:nvSpPr>
        <p:spPr>
          <a:xfrm>
            <a:off x="914850" y="696275"/>
            <a:ext cx="7314300" cy="554100"/>
          </a:xfrm>
          <a:prstGeom prst="rect">
            <a:avLst/>
          </a:prstGeom>
        </p:spPr>
        <p:txBody>
          <a:bodyPr anchorCtr="0" anchor="t" bIns="91425" lIns="91425" spcFirstLastPara="1" rIns="91425" wrap="square" tIns="91425">
            <a:spAutoFit/>
          </a:bodyPr>
          <a:lstStyle/>
          <a:p>
            <a:pPr indent="0" lvl="0" marL="0" rtl="0" algn="ctr">
              <a:spcBef>
                <a:spcPts val="0"/>
              </a:spcBef>
              <a:spcAft>
                <a:spcPts val="0"/>
              </a:spcAft>
              <a:buNone/>
            </a:pPr>
            <a:r>
              <a:rPr lang="en"/>
              <a:t>Precision Health Science Teaching</a:t>
            </a:r>
            <a:endParaRPr/>
          </a:p>
        </p:txBody>
      </p:sp>
      <p:sp>
        <p:nvSpPr>
          <p:cNvPr id="795" name="Google Shape;795;p111"/>
          <p:cNvSpPr txBox="1"/>
          <p:nvPr>
            <p:ph idx="1" type="subTitle"/>
          </p:nvPr>
        </p:nvSpPr>
        <p:spPr>
          <a:xfrm>
            <a:off x="914850" y="358400"/>
            <a:ext cx="7314300" cy="461700"/>
          </a:xfrm>
          <a:prstGeom prst="rect">
            <a:avLst/>
          </a:prstGeom>
        </p:spPr>
        <p:txBody>
          <a:bodyPr anchorCtr="0" anchor="t" bIns="91425" lIns="91425" spcFirstLastPara="1" rIns="91425" wrap="square" tIns="91425">
            <a:spAutoFit/>
          </a:bodyPr>
          <a:lstStyle/>
          <a:p>
            <a:pPr indent="0" lvl="0" marL="0" rtl="0" algn="ctr">
              <a:spcBef>
                <a:spcPts val="0"/>
              </a:spcBef>
              <a:spcAft>
                <a:spcPts val="1200"/>
              </a:spcAft>
              <a:buNone/>
            </a:pPr>
            <a:r>
              <a:rPr lang="en"/>
              <a:t>The Two Sides of</a:t>
            </a:r>
            <a:endParaRPr/>
          </a:p>
        </p:txBody>
      </p:sp>
      <p:sp>
        <p:nvSpPr>
          <p:cNvPr id="796" name="Google Shape;796;p111"/>
          <p:cNvSpPr txBox="1"/>
          <p:nvPr>
            <p:ph idx="2" type="body"/>
          </p:nvPr>
        </p:nvSpPr>
        <p:spPr>
          <a:xfrm>
            <a:off x="1005438" y="1915425"/>
            <a:ext cx="2476200" cy="400200"/>
          </a:xfrm>
          <a:prstGeom prst="rect">
            <a:avLst/>
          </a:prstGeom>
        </p:spPr>
        <p:txBody>
          <a:bodyPr anchorCtr="0" anchor="t" bIns="91425" lIns="91425" spcFirstLastPara="1" rIns="91425" wrap="square" tIns="91425">
            <a:spAutoFit/>
          </a:bodyPr>
          <a:lstStyle/>
          <a:p>
            <a:pPr indent="0" lvl="0" marL="0" rtl="0" algn="ctr">
              <a:spcBef>
                <a:spcPts val="0"/>
              </a:spcBef>
              <a:spcAft>
                <a:spcPts val="1200"/>
              </a:spcAft>
              <a:buNone/>
            </a:pPr>
            <a:r>
              <a:rPr lang="en">
                <a:solidFill>
                  <a:srgbClr val="253650"/>
                </a:solidFill>
                <a:latin typeface="Noto Sans Medium"/>
                <a:ea typeface="Noto Sans Medium"/>
                <a:cs typeface="Noto Sans Medium"/>
                <a:sym typeface="Noto Sans Medium"/>
              </a:rPr>
              <a:t>Personalized smart tutor</a:t>
            </a:r>
            <a:endParaRPr>
              <a:solidFill>
                <a:srgbClr val="253650"/>
              </a:solidFill>
              <a:latin typeface="Noto Sans Medium"/>
              <a:ea typeface="Noto Sans Medium"/>
              <a:cs typeface="Noto Sans Medium"/>
              <a:sym typeface="Noto Sans Medium"/>
            </a:endParaRPr>
          </a:p>
        </p:txBody>
      </p:sp>
      <p:sp>
        <p:nvSpPr>
          <p:cNvPr id="797" name="Google Shape;797;p111"/>
          <p:cNvSpPr txBox="1"/>
          <p:nvPr>
            <p:ph idx="2" type="body"/>
          </p:nvPr>
        </p:nvSpPr>
        <p:spPr>
          <a:xfrm>
            <a:off x="5591625" y="1505700"/>
            <a:ext cx="2476200" cy="431100"/>
          </a:xfrm>
          <a:prstGeom prst="rect">
            <a:avLst/>
          </a:prstGeom>
        </p:spPr>
        <p:txBody>
          <a:bodyPr anchorCtr="0" anchor="t" bIns="91425" lIns="91425" spcFirstLastPara="1" rIns="91425" wrap="square" tIns="91425">
            <a:spAutoFit/>
          </a:bodyPr>
          <a:lstStyle/>
          <a:p>
            <a:pPr indent="0" lvl="0" marL="0" rtl="0" algn="ctr">
              <a:spcBef>
                <a:spcPts val="0"/>
              </a:spcBef>
              <a:spcAft>
                <a:spcPts val="1200"/>
              </a:spcAft>
              <a:buNone/>
            </a:pPr>
            <a:r>
              <a:rPr b="1" lang="en" sz="1600">
                <a:solidFill>
                  <a:schemeClr val="lt1"/>
                </a:solidFill>
                <a:latin typeface="Noto Sans"/>
                <a:ea typeface="Noto Sans"/>
                <a:cs typeface="Noto Sans"/>
                <a:sym typeface="Noto Sans"/>
              </a:rPr>
              <a:t>For Faculty</a:t>
            </a:r>
            <a:endParaRPr b="1" sz="1600">
              <a:solidFill>
                <a:schemeClr val="lt1"/>
              </a:solidFill>
              <a:latin typeface="Noto Sans"/>
              <a:ea typeface="Noto Sans"/>
              <a:cs typeface="Noto Sans"/>
              <a:sym typeface="Noto Sans"/>
            </a:endParaRPr>
          </a:p>
        </p:txBody>
      </p:sp>
      <p:pic>
        <p:nvPicPr>
          <p:cNvPr id="798" name="Google Shape;798;p111"/>
          <p:cNvPicPr preferRelativeResize="0"/>
          <p:nvPr/>
        </p:nvPicPr>
        <p:blipFill>
          <a:blip r:embed="rId3">
            <a:alphaModFix/>
          </a:blip>
          <a:stretch>
            <a:fillRect/>
          </a:stretch>
        </p:blipFill>
        <p:spPr>
          <a:xfrm>
            <a:off x="5065050" y="2266275"/>
            <a:ext cx="3529349" cy="2354052"/>
          </a:xfrm>
          <a:prstGeom prst="rect">
            <a:avLst/>
          </a:prstGeom>
          <a:noFill/>
          <a:ln>
            <a:noFill/>
          </a:ln>
        </p:spPr>
      </p:pic>
      <p:pic>
        <p:nvPicPr>
          <p:cNvPr id="799" name="Google Shape;799;p111"/>
          <p:cNvPicPr preferRelativeResize="0"/>
          <p:nvPr/>
        </p:nvPicPr>
        <p:blipFill>
          <a:blip r:embed="rId4">
            <a:alphaModFix/>
          </a:blip>
          <a:stretch>
            <a:fillRect/>
          </a:stretch>
        </p:blipFill>
        <p:spPr>
          <a:xfrm>
            <a:off x="572300" y="2285200"/>
            <a:ext cx="3342474" cy="2506852"/>
          </a:xfrm>
          <a:prstGeom prst="rect">
            <a:avLst/>
          </a:prstGeom>
          <a:noFill/>
          <a:ln>
            <a:noFill/>
          </a:ln>
        </p:spPr>
      </p:pic>
      <p:sp>
        <p:nvSpPr>
          <p:cNvPr id="800" name="Google Shape;800;p111"/>
          <p:cNvSpPr txBox="1"/>
          <p:nvPr>
            <p:ph idx="2" type="body"/>
          </p:nvPr>
        </p:nvSpPr>
        <p:spPr>
          <a:xfrm>
            <a:off x="5591625" y="1915425"/>
            <a:ext cx="2476200" cy="400200"/>
          </a:xfrm>
          <a:prstGeom prst="rect">
            <a:avLst/>
          </a:prstGeom>
        </p:spPr>
        <p:txBody>
          <a:bodyPr anchorCtr="0" anchor="t" bIns="91425" lIns="91425" spcFirstLastPara="1" rIns="91425" wrap="square" tIns="91425">
            <a:spAutoFit/>
          </a:bodyPr>
          <a:lstStyle/>
          <a:p>
            <a:pPr indent="0" lvl="0" marL="0" rtl="0" algn="ctr">
              <a:spcBef>
                <a:spcPts val="0"/>
              </a:spcBef>
              <a:spcAft>
                <a:spcPts val="1200"/>
              </a:spcAft>
              <a:buNone/>
            </a:pPr>
            <a:r>
              <a:rPr lang="en">
                <a:solidFill>
                  <a:srgbClr val="253650"/>
                </a:solidFill>
                <a:latin typeface="Noto Sans Medium"/>
                <a:ea typeface="Noto Sans Medium"/>
                <a:cs typeface="Noto Sans Medium"/>
                <a:sym typeface="Noto Sans Medium"/>
              </a:rPr>
              <a:t>Digital teaching assistant</a:t>
            </a:r>
            <a:endParaRPr>
              <a:solidFill>
                <a:srgbClr val="253650"/>
              </a:solidFill>
              <a:latin typeface="Noto Sans Medium"/>
              <a:ea typeface="Noto Sans Medium"/>
              <a:cs typeface="Noto Sans Medium"/>
              <a:sym typeface="Noto Sans Medium"/>
            </a:endParaRPr>
          </a:p>
        </p:txBody>
      </p:sp>
      <p:sp>
        <p:nvSpPr>
          <p:cNvPr id="801" name="Google Shape;801;p111"/>
          <p:cNvSpPr/>
          <p:nvPr/>
        </p:nvSpPr>
        <p:spPr>
          <a:xfrm>
            <a:off x="1005438" y="1510463"/>
            <a:ext cx="2476200" cy="400200"/>
          </a:xfrm>
          <a:prstGeom prst="roundRect">
            <a:avLst>
              <a:gd fmla="val 50000" name="adj"/>
            </a:avLst>
          </a:prstGeom>
          <a:solidFill>
            <a:srgbClr val="7D9B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111"/>
          <p:cNvSpPr txBox="1"/>
          <p:nvPr>
            <p:ph idx="2" type="body"/>
          </p:nvPr>
        </p:nvSpPr>
        <p:spPr>
          <a:xfrm>
            <a:off x="1005438" y="1500938"/>
            <a:ext cx="2476200" cy="431100"/>
          </a:xfrm>
          <a:prstGeom prst="rect">
            <a:avLst/>
          </a:prstGeom>
        </p:spPr>
        <p:txBody>
          <a:bodyPr anchorCtr="0" anchor="t" bIns="91425" lIns="91425" spcFirstLastPara="1" rIns="91425" wrap="square" tIns="91425">
            <a:spAutoFit/>
          </a:bodyPr>
          <a:lstStyle/>
          <a:p>
            <a:pPr indent="0" lvl="0" marL="0" rtl="0" algn="ctr">
              <a:spcBef>
                <a:spcPts val="0"/>
              </a:spcBef>
              <a:spcAft>
                <a:spcPts val="1200"/>
              </a:spcAft>
              <a:buNone/>
            </a:pPr>
            <a:r>
              <a:rPr b="1" lang="en" sz="1600">
                <a:solidFill>
                  <a:schemeClr val="lt1"/>
                </a:solidFill>
                <a:latin typeface="Noto Sans"/>
                <a:ea typeface="Noto Sans"/>
                <a:cs typeface="Noto Sans"/>
                <a:sym typeface="Noto Sans"/>
              </a:rPr>
              <a:t>For Students</a:t>
            </a:r>
            <a:endParaRPr b="1" sz="1600">
              <a:solidFill>
                <a:schemeClr val="lt1"/>
              </a:solidFill>
              <a:latin typeface="Noto Sans"/>
              <a:ea typeface="Noto Sans"/>
              <a:cs typeface="Noto Sans"/>
              <a:sym typeface="Noto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p112"/>
          <p:cNvSpPr/>
          <p:nvPr/>
        </p:nvSpPr>
        <p:spPr>
          <a:xfrm>
            <a:off x="0" y="2165900"/>
            <a:ext cx="9144000" cy="2977500"/>
          </a:xfrm>
          <a:prstGeom prst="rect">
            <a:avLst/>
          </a:prstGeom>
          <a:solidFill>
            <a:srgbClr val="F0F1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112"/>
          <p:cNvSpPr txBox="1"/>
          <p:nvPr>
            <p:ph idx="4294967295" type="title"/>
          </p:nvPr>
        </p:nvSpPr>
        <p:spPr>
          <a:xfrm>
            <a:off x="1349250" y="361200"/>
            <a:ext cx="6309000" cy="1662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5B7DB3"/>
                </a:solidFill>
              </a:rPr>
              <a:t>Balanced Study Coach</a:t>
            </a:r>
            <a:r>
              <a:rPr lang="en"/>
              <a:t> Helps Avoid Study Crunches by Planning Ahead</a:t>
            </a:r>
            <a:endParaRPr/>
          </a:p>
        </p:txBody>
      </p:sp>
      <p:pic>
        <p:nvPicPr>
          <p:cNvPr id="809" name="Google Shape;809;p112"/>
          <p:cNvPicPr preferRelativeResize="0"/>
          <p:nvPr/>
        </p:nvPicPr>
        <p:blipFill rotWithShape="1">
          <a:blip r:embed="rId3">
            <a:alphaModFix/>
          </a:blip>
          <a:srcRect b="0" l="0" r="0" t="0"/>
          <a:stretch/>
        </p:blipFill>
        <p:spPr>
          <a:xfrm>
            <a:off x="1685435" y="2624325"/>
            <a:ext cx="3326100" cy="1926300"/>
          </a:xfrm>
          <a:prstGeom prst="roundRect">
            <a:avLst>
              <a:gd fmla="val 7646" name="adj"/>
            </a:avLst>
          </a:prstGeom>
          <a:noFill/>
          <a:ln>
            <a:noFill/>
          </a:ln>
          <a:effectLst>
            <a:outerShdw blurRad="285750" rotWithShape="0" algn="bl">
              <a:srgbClr val="000000">
                <a:alpha val="10000"/>
              </a:srgbClr>
            </a:outerShdw>
          </a:effectLst>
        </p:spPr>
      </p:pic>
      <p:pic>
        <p:nvPicPr>
          <p:cNvPr id="810" name="Google Shape;810;p112"/>
          <p:cNvPicPr preferRelativeResize="0"/>
          <p:nvPr/>
        </p:nvPicPr>
        <p:blipFill rotWithShape="1">
          <a:blip r:embed="rId4">
            <a:alphaModFix/>
          </a:blip>
          <a:srcRect b="0" l="0" r="0" t="0"/>
          <a:stretch/>
        </p:blipFill>
        <p:spPr>
          <a:xfrm>
            <a:off x="3536924" y="1523276"/>
            <a:ext cx="4473600" cy="2544000"/>
          </a:xfrm>
          <a:prstGeom prst="roundRect">
            <a:avLst>
              <a:gd fmla="val 7709" name="adj"/>
            </a:avLst>
          </a:prstGeom>
          <a:noFill/>
          <a:ln>
            <a:noFill/>
          </a:ln>
          <a:effectLst>
            <a:outerShdw blurRad="285750" rotWithShape="0" algn="bl">
              <a:srgbClr val="000000">
                <a:alpha val="10000"/>
              </a:srgbClr>
            </a:outerShdw>
          </a:effectLst>
        </p:spPr>
      </p:pic>
      <p:pic>
        <p:nvPicPr>
          <p:cNvPr id="811" name="Google Shape;811;p112"/>
          <p:cNvPicPr preferRelativeResize="0"/>
          <p:nvPr/>
        </p:nvPicPr>
        <p:blipFill rotWithShape="1">
          <a:blip r:embed="rId5">
            <a:alphaModFix/>
          </a:blip>
          <a:srcRect b="0" l="0" r="0" t="0"/>
          <a:stretch/>
        </p:blipFill>
        <p:spPr>
          <a:xfrm>
            <a:off x="720000" y="592100"/>
            <a:ext cx="461700" cy="461700"/>
          </a:xfrm>
          <a:prstGeom prst="rect">
            <a:avLst/>
          </a:prstGeom>
          <a:noFill/>
          <a:ln>
            <a:noFill/>
          </a:ln>
        </p:spPr>
      </p:pic>
    </p:spTree>
  </p:cSld>
  <p:clrMapOvr>
    <a:masterClrMapping/>
  </p:clrMapOvr>
  <p:transition spd="med">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2">
                                  <p:stCondLst>
                                    <p:cond delay="0"/>
                                  </p:stCondLst>
                                  <p:childTnLst>
                                    <p:set>
                                      <p:cBhvr>
                                        <p:cTn dur="1" fill="hold">
                                          <p:stCondLst>
                                            <p:cond delay="0"/>
                                          </p:stCondLst>
                                        </p:cTn>
                                        <p:tgtEl>
                                          <p:spTgt spid="809"/>
                                        </p:tgtEl>
                                        <p:attrNameLst>
                                          <p:attrName>style.visibility</p:attrName>
                                        </p:attrNameLst>
                                      </p:cBhvr>
                                      <p:to>
                                        <p:strVal val="visible"/>
                                      </p:to>
                                    </p:set>
                                    <p:anim calcmode="lin" valueType="num">
                                      <p:cBhvr additive="base">
                                        <p:cTn dur="400"/>
                                        <p:tgtEl>
                                          <p:spTgt spid="80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810"/>
                                        </p:tgtEl>
                                        <p:attrNameLst>
                                          <p:attrName>style.visibility</p:attrName>
                                        </p:attrNameLst>
                                      </p:cBhvr>
                                      <p:to>
                                        <p:strVal val="visible"/>
                                      </p:to>
                                    </p:set>
                                    <p:anim calcmode="lin" valueType="num">
                                      <p:cBhvr additive="base">
                                        <p:cTn dur="400"/>
                                        <p:tgtEl>
                                          <p:spTgt spid="81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113"/>
          <p:cNvSpPr/>
          <p:nvPr/>
        </p:nvSpPr>
        <p:spPr>
          <a:xfrm>
            <a:off x="0" y="2165900"/>
            <a:ext cx="9144000" cy="2977500"/>
          </a:xfrm>
          <a:prstGeom prst="rect">
            <a:avLst/>
          </a:prstGeom>
          <a:solidFill>
            <a:srgbClr val="F0F1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113"/>
          <p:cNvSpPr txBox="1"/>
          <p:nvPr>
            <p:ph idx="4294967295" type="title"/>
          </p:nvPr>
        </p:nvSpPr>
        <p:spPr>
          <a:xfrm>
            <a:off x="1301625" y="432800"/>
            <a:ext cx="6003900" cy="872700"/>
          </a:xfrm>
          <a:prstGeom prst="rect">
            <a:avLst/>
          </a:prstGeom>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b="0" lang="en" sz="1800">
                <a:latin typeface="Noto Sans Medium"/>
                <a:ea typeface="Noto Sans Medium"/>
                <a:cs typeface="Noto Sans Medium"/>
                <a:sym typeface="Noto Sans Medium"/>
              </a:rPr>
              <a:t>Adaptive </a:t>
            </a:r>
            <a:r>
              <a:rPr lang="en" sz="1800">
                <a:solidFill>
                  <a:srgbClr val="5B7DB3"/>
                </a:solidFill>
              </a:rPr>
              <a:t>Spaced Retrieval</a:t>
            </a:r>
            <a:r>
              <a:rPr b="0" lang="en" sz="1800">
                <a:latin typeface="Noto Sans Medium"/>
                <a:ea typeface="Noto Sans Medium"/>
                <a:cs typeface="Noto Sans Medium"/>
                <a:sym typeface="Noto Sans Medium"/>
              </a:rPr>
              <a:t> Algorithm Drives </a:t>
            </a:r>
            <a:r>
              <a:rPr lang="en"/>
              <a:t>Long-Term Mastery </a:t>
            </a:r>
            <a:endParaRPr/>
          </a:p>
        </p:txBody>
      </p:sp>
      <p:sp>
        <p:nvSpPr>
          <p:cNvPr id="818" name="Google Shape;818;p113"/>
          <p:cNvSpPr txBox="1"/>
          <p:nvPr>
            <p:ph idx="4294967295" type="body"/>
          </p:nvPr>
        </p:nvSpPr>
        <p:spPr>
          <a:xfrm>
            <a:off x="758700" y="2485500"/>
            <a:ext cx="3021900" cy="1109100"/>
          </a:xfrm>
          <a:prstGeom prst="rect">
            <a:avLst/>
          </a:prstGeom>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Clr>
                <a:srgbClr val="606060"/>
              </a:buClr>
              <a:buSzPts val="1200"/>
              <a:buFont typeface="Noto Sans Light"/>
              <a:buChar char="●"/>
            </a:pPr>
            <a:r>
              <a:rPr lang="en" sz="1200"/>
              <a:t>Adaptive algorithm improves information recall</a:t>
            </a:r>
            <a:endParaRPr sz="1200"/>
          </a:p>
          <a:p>
            <a:pPr indent="-304800" lvl="0" marL="457200" rtl="0" algn="l">
              <a:lnSpc>
                <a:spcPct val="115000"/>
              </a:lnSpc>
              <a:spcBef>
                <a:spcPts val="800"/>
              </a:spcBef>
              <a:spcAft>
                <a:spcPts val="0"/>
              </a:spcAft>
              <a:buClr>
                <a:srgbClr val="606060"/>
              </a:buClr>
              <a:buSzPts val="1200"/>
              <a:buFont typeface="Noto Sans Light"/>
              <a:buChar char="●"/>
            </a:pPr>
            <a:r>
              <a:rPr lang="en" sz="1200"/>
              <a:t>Faculty can track / incentivise compliance</a:t>
            </a:r>
            <a:endParaRPr sz="1200"/>
          </a:p>
        </p:txBody>
      </p:sp>
      <p:pic>
        <p:nvPicPr>
          <p:cNvPr id="819" name="Google Shape;819;p113"/>
          <p:cNvPicPr preferRelativeResize="0"/>
          <p:nvPr/>
        </p:nvPicPr>
        <p:blipFill rotWithShape="1">
          <a:blip r:embed="rId3">
            <a:alphaModFix/>
          </a:blip>
          <a:srcRect b="0" l="0" r="0" t="0"/>
          <a:stretch/>
        </p:blipFill>
        <p:spPr>
          <a:xfrm>
            <a:off x="720000" y="592100"/>
            <a:ext cx="461700" cy="461700"/>
          </a:xfrm>
          <a:prstGeom prst="rect">
            <a:avLst/>
          </a:prstGeom>
          <a:noFill/>
          <a:ln>
            <a:noFill/>
          </a:ln>
        </p:spPr>
      </p:pic>
      <p:pic>
        <p:nvPicPr>
          <p:cNvPr id="820" name="Google Shape;820;p113"/>
          <p:cNvPicPr preferRelativeResize="0"/>
          <p:nvPr/>
        </p:nvPicPr>
        <p:blipFill>
          <a:blip r:embed="rId4">
            <a:alphaModFix/>
          </a:blip>
          <a:stretch>
            <a:fillRect/>
          </a:stretch>
        </p:blipFill>
        <p:spPr>
          <a:xfrm>
            <a:off x="3990702" y="1305488"/>
            <a:ext cx="5010652" cy="3476626"/>
          </a:xfrm>
          <a:prstGeom prst="rect">
            <a:avLst/>
          </a:prstGeom>
          <a:noFill/>
          <a:ln>
            <a:noFill/>
          </a:ln>
        </p:spPr>
      </p:pic>
    </p:spTree>
  </p:cSld>
  <p:clrMapOvr>
    <a:masterClrMapping/>
  </p:clrMapOvr>
  <p:transition spd="med">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818"/>
                                        </p:tgtEl>
                                        <p:attrNameLst>
                                          <p:attrName>style.visibility</p:attrName>
                                        </p:attrNameLst>
                                      </p:cBhvr>
                                      <p:to>
                                        <p:strVal val="visible"/>
                                      </p:to>
                                    </p:set>
                                    <p:anim calcmode="lin" valueType="num">
                                      <p:cBhvr additive="base">
                                        <p:cTn dur="400"/>
                                        <p:tgtEl>
                                          <p:spTgt spid="81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2">
                                  <p:stCondLst>
                                    <p:cond delay="0"/>
                                  </p:stCondLst>
                                  <p:childTnLst>
                                    <p:set>
                                      <p:cBhvr>
                                        <p:cTn dur="1" fill="hold">
                                          <p:stCondLst>
                                            <p:cond delay="0"/>
                                          </p:stCondLst>
                                        </p:cTn>
                                        <p:tgtEl>
                                          <p:spTgt spid="820"/>
                                        </p:tgtEl>
                                        <p:attrNameLst>
                                          <p:attrName>style.visibility</p:attrName>
                                        </p:attrNameLst>
                                      </p:cBhvr>
                                      <p:to>
                                        <p:strVal val="visible"/>
                                      </p:to>
                                    </p:set>
                                    <p:anim calcmode="lin" valueType="num">
                                      <p:cBhvr additive="base">
                                        <p:cTn dur="400"/>
                                        <p:tgtEl>
                                          <p:spTgt spid="82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114"/>
          <p:cNvSpPr/>
          <p:nvPr/>
        </p:nvSpPr>
        <p:spPr>
          <a:xfrm>
            <a:off x="0" y="2165900"/>
            <a:ext cx="9144000" cy="2977500"/>
          </a:xfrm>
          <a:prstGeom prst="rect">
            <a:avLst/>
          </a:prstGeom>
          <a:solidFill>
            <a:srgbClr val="F0F1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114"/>
          <p:cNvSpPr txBox="1"/>
          <p:nvPr>
            <p:ph idx="4294967295" type="title"/>
          </p:nvPr>
        </p:nvSpPr>
        <p:spPr>
          <a:xfrm>
            <a:off x="1399123" y="343300"/>
            <a:ext cx="6830400" cy="9234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B7DB3"/>
                </a:solidFill>
              </a:rPr>
              <a:t>Configurable Adaptive Review </a:t>
            </a:r>
            <a:r>
              <a:rPr lang="en"/>
              <a:t>Supports Effective Self-Directed Learning</a:t>
            </a:r>
            <a:endParaRPr/>
          </a:p>
        </p:txBody>
      </p:sp>
      <p:pic>
        <p:nvPicPr>
          <p:cNvPr id="827" name="Google Shape;827;p114"/>
          <p:cNvPicPr preferRelativeResize="0"/>
          <p:nvPr/>
        </p:nvPicPr>
        <p:blipFill>
          <a:blip r:embed="rId3">
            <a:alphaModFix/>
          </a:blip>
          <a:stretch>
            <a:fillRect/>
          </a:stretch>
        </p:blipFill>
        <p:spPr>
          <a:xfrm>
            <a:off x="4238525" y="1626700"/>
            <a:ext cx="3772001" cy="2313276"/>
          </a:xfrm>
          <a:prstGeom prst="rect">
            <a:avLst/>
          </a:prstGeom>
          <a:noFill/>
          <a:ln>
            <a:noFill/>
          </a:ln>
          <a:effectLst>
            <a:outerShdw blurRad="285750" rotWithShape="0" algn="bl">
              <a:srgbClr val="000000">
                <a:alpha val="10000"/>
              </a:srgbClr>
            </a:outerShdw>
          </a:effectLst>
        </p:spPr>
      </p:pic>
      <p:pic>
        <p:nvPicPr>
          <p:cNvPr id="828" name="Google Shape;828;p114"/>
          <p:cNvPicPr preferRelativeResize="0"/>
          <p:nvPr/>
        </p:nvPicPr>
        <p:blipFill>
          <a:blip r:embed="rId4">
            <a:alphaModFix/>
          </a:blip>
          <a:stretch>
            <a:fillRect/>
          </a:stretch>
        </p:blipFill>
        <p:spPr>
          <a:xfrm>
            <a:off x="1524000" y="1370500"/>
            <a:ext cx="2714527" cy="2836398"/>
          </a:xfrm>
          <a:prstGeom prst="rect">
            <a:avLst/>
          </a:prstGeom>
          <a:noFill/>
          <a:ln>
            <a:noFill/>
          </a:ln>
        </p:spPr>
      </p:pic>
      <p:pic>
        <p:nvPicPr>
          <p:cNvPr id="829" name="Google Shape;829;p114"/>
          <p:cNvPicPr preferRelativeResize="0"/>
          <p:nvPr/>
        </p:nvPicPr>
        <p:blipFill rotWithShape="1">
          <a:blip r:embed="rId5">
            <a:alphaModFix/>
          </a:blip>
          <a:srcRect b="0" l="0" r="0" t="0"/>
          <a:stretch/>
        </p:blipFill>
        <p:spPr>
          <a:xfrm>
            <a:off x="720000" y="592100"/>
            <a:ext cx="461700" cy="461700"/>
          </a:xfrm>
          <a:prstGeom prst="rect">
            <a:avLst/>
          </a:prstGeom>
          <a:noFill/>
          <a:ln>
            <a:noFill/>
          </a:ln>
        </p:spPr>
      </p:pic>
    </p:spTree>
  </p:cSld>
  <p:clrMapOvr>
    <a:masterClrMapping/>
  </p:clrMapOvr>
  <p:transition spd="med">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828"/>
                                        </p:tgtEl>
                                        <p:attrNameLst>
                                          <p:attrName>style.visibility</p:attrName>
                                        </p:attrNameLst>
                                      </p:cBhvr>
                                      <p:to>
                                        <p:strVal val="visible"/>
                                      </p:to>
                                    </p:set>
                                    <p:anim calcmode="lin" valueType="num">
                                      <p:cBhvr additive="base">
                                        <p:cTn dur="400"/>
                                        <p:tgtEl>
                                          <p:spTgt spid="82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2">
                                  <p:stCondLst>
                                    <p:cond delay="0"/>
                                  </p:stCondLst>
                                  <p:childTnLst>
                                    <p:set>
                                      <p:cBhvr>
                                        <p:cTn dur="1" fill="hold">
                                          <p:stCondLst>
                                            <p:cond delay="0"/>
                                          </p:stCondLst>
                                        </p:cTn>
                                        <p:tgtEl>
                                          <p:spTgt spid="827"/>
                                        </p:tgtEl>
                                        <p:attrNameLst>
                                          <p:attrName>style.visibility</p:attrName>
                                        </p:attrNameLst>
                                      </p:cBhvr>
                                      <p:to>
                                        <p:strVal val="visible"/>
                                      </p:to>
                                    </p:set>
                                    <p:anim calcmode="lin" valueType="num">
                                      <p:cBhvr additive="base">
                                        <p:cTn dur="400"/>
                                        <p:tgtEl>
                                          <p:spTgt spid="82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p115"/>
          <p:cNvSpPr/>
          <p:nvPr/>
        </p:nvSpPr>
        <p:spPr>
          <a:xfrm>
            <a:off x="0" y="2165900"/>
            <a:ext cx="9144000" cy="2977500"/>
          </a:xfrm>
          <a:prstGeom prst="rect">
            <a:avLst/>
          </a:prstGeom>
          <a:solidFill>
            <a:srgbClr val="F0F1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115"/>
          <p:cNvSpPr txBox="1"/>
          <p:nvPr>
            <p:ph idx="4294967295" type="title"/>
          </p:nvPr>
        </p:nvSpPr>
        <p:spPr>
          <a:xfrm>
            <a:off x="1301625" y="432800"/>
            <a:ext cx="6003900" cy="872700"/>
          </a:xfrm>
          <a:prstGeom prst="rect">
            <a:avLst/>
          </a:prstGeom>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b="0" lang="en" sz="1800">
                <a:latin typeface="Noto Sans Medium"/>
                <a:ea typeface="Noto Sans Medium"/>
                <a:cs typeface="Noto Sans Medium"/>
                <a:sym typeface="Noto Sans Medium"/>
              </a:rPr>
              <a:t>Comprehensive Tracking Enables a Comprehensive </a:t>
            </a:r>
            <a:r>
              <a:rPr lang="en"/>
              <a:t>Live Faculty Dashboard</a:t>
            </a:r>
            <a:endParaRPr/>
          </a:p>
        </p:txBody>
      </p:sp>
      <p:sp>
        <p:nvSpPr>
          <p:cNvPr id="836" name="Google Shape;836;p115"/>
          <p:cNvSpPr txBox="1"/>
          <p:nvPr>
            <p:ph idx="4294967295" type="body"/>
          </p:nvPr>
        </p:nvSpPr>
        <p:spPr>
          <a:xfrm>
            <a:off x="1301625" y="1765475"/>
            <a:ext cx="3021900" cy="26814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253650"/>
                </a:solidFill>
                <a:latin typeface="Noto Sans Medium"/>
                <a:ea typeface="Noto Sans Medium"/>
                <a:cs typeface="Noto Sans Medium"/>
                <a:sym typeface="Noto Sans Medium"/>
              </a:rPr>
              <a:t>The system tracks:</a:t>
            </a:r>
            <a:br>
              <a:rPr lang="en" sz="1500">
                <a:solidFill>
                  <a:srgbClr val="253650"/>
                </a:solidFill>
                <a:latin typeface="Noto Sans Medium"/>
                <a:ea typeface="Noto Sans Medium"/>
                <a:cs typeface="Noto Sans Medium"/>
                <a:sym typeface="Noto Sans Medium"/>
              </a:rPr>
            </a:br>
            <a:endParaRPr sz="1500">
              <a:solidFill>
                <a:srgbClr val="253650"/>
              </a:solidFill>
              <a:latin typeface="Noto Sans Medium"/>
              <a:ea typeface="Noto Sans Medium"/>
              <a:cs typeface="Noto Sans Medium"/>
              <a:sym typeface="Noto Sans Medium"/>
            </a:endParaRPr>
          </a:p>
          <a:p>
            <a:pPr indent="-311150" lvl="0" marL="457200" rtl="0" algn="l">
              <a:spcBef>
                <a:spcPts val="0"/>
              </a:spcBef>
              <a:spcAft>
                <a:spcPts val="0"/>
              </a:spcAft>
              <a:buClr>
                <a:srgbClr val="606060"/>
              </a:buClr>
              <a:buSzPts val="1300"/>
              <a:buFont typeface="Noto Sans Light"/>
              <a:buChar char="●"/>
            </a:pPr>
            <a:r>
              <a:rPr lang="en" sz="1300"/>
              <a:t>competence</a:t>
            </a:r>
            <a:endParaRPr sz="1300"/>
          </a:p>
          <a:p>
            <a:pPr indent="-311150" lvl="0" marL="457200" rtl="0" algn="l">
              <a:spcBef>
                <a:spcPts val="500"/>
              </a:spcBef>
              <a:spcAft>
                <a:spcPts val="0"/>
              </a:spcAft>
              <a:buClr>
                <a:srgbClr val="606060"/>
              </a:buClr>
              <a:buSzPts val="1300"/>
              <a:buFont typeface="Noto Sans Light"/>
              <a:buChar char="●"/>
            </a:pPr>
            <a:r>
              <a:rPr lang="en" sz="1300"/>
              <a:t>confidence</a:t>
            </a:r>
            <a:endParaRPr sz="1300"/>
          </a:p>
          <a:p>
            <a:pPr indent="-311150" lvl="0" marL="457200" rtl="0" algn="l">
              <a:spcBef>
                <a:spcPts val="500"/>
              </a:spcBef>
              <a:spcAft>
                <a:spcPts val="0"/>
              </a:spcAft>
              <a:buClr>
                <a:srgbClr val="606060"/>
              </a:buClr>
              <a:buSzPts val="1300"/>
              <a:buFont typeface="Noto Sans Light"/>
              <a:buChar char="●"/>
            </a:pPr>
            <a:r>
              <a:rPr lang="en" sz="1300"/>
              <a:t>overconfidence</a:t>
            </a:r>
            <a:endParaRPr sz="1300"/>
          </a:p>
          <a:p>
            <a:pPr indent="-311150" lvl="0" marL="457200" rtl="0" algn="l">
              <a:spcBef>
                <a:spcPts val="500"/>
              </a:spcBef>
              <a:spcAft>
                <a:spcPts val="0"/>
              </a:spcAft>
              <a:buClr>
                <a:srgbClr val="606060"/>
              </a:buClr>
              <a:buSzPts val="1300"/>
              <a:buFont typeface="Noto Sans Light"/>
              <a:buChar char="●"/>
            </a:pPr>
            <a:r>
              <a:rPr lang="en" sz="1300"/>
              <a:t>spaced repetition adherence </a:t>
            </a:r>
            <a:endParaRPr sz="1300"/>
          </a:p>
          <a:p>
            <a:pPr indent="-311150" lvl="0" marL="457200" rtl="0" algn="l">
              <a:spcBef>
                <a:spcPts val="500"/>
              </a:spcBef>
              <a:spcAft>
                <a:spcPts val="0"/>
              </a:spcAft>
              <a:buClr>
                <a:srgbClr val="606060"/>
              </a:buClr>
              <a:buSzPts val="1300"/>
              <a:buFont typeface="Noto Sans Light"/>
              <a:buChar char="●"/>
            </a:pPr>
            <a:r>
              <a:rPr lang="en" sz="1300"/>
              <a:t>mastery level</a:t>
            </a:r>
            <a:endParaRPr sz="1300"/>
          </a:p>
          <a:p>
            <a:pPr indent="-311150" lvl="0" marL="457200" rtl="0" algn="l">
              <a:spcBef>
                <a:spcPts val="500"/>
              </a:spcBef>
              <a:spcAft>
                <a:spcPts val="0"/>
              </a:spcAft>
              <a:buClr>
                <a:srgbClr val="606060"/>
              </a:buClr>
              <a:buSzPts val="1300"/>
              <a:buFont typeface="Noto Sans Light"/>
              <a:buChar char="●"/>
            </a:pPr>
            <a:r>
              <a:rPr lang="en" sz="1300"/>
              <a:t>typical mistakes </a:t>
            </a:r>
            <a:endParaRPr sz="1300"/>
          </a:p>
          <a:p>
            <a:pPr indent="-311150" lvl="0" marL="457200" rtl="0" algn="l">
              <a:spcBef>
                <a:spcPts val="500"/>
              </a:spcBef>
              <a:spcAft>
                <a:spcPts val="500"/>
              </a:spcAft>
              <a:buClr>
                <a:srgbClr val="606060"/>
              </a:buClr>
              <a:buSzPts val="1300"/>
              <a:buFont typeface="Noto Sans Light"/>
              <a:buChar char="●"/>
            </a:pPr>
            <a:r>
              <a:rPr lang="en" sz="1300"/>
              <a:t>readiness assessments</a:t>
            </a:r>
            <a:endParaRPr sz="1300"/>
          </a:p>
        </p:txBody>
      </p:sp>
      <p:pic>
        <p:nvPicPr>
          <p:cNvPr id="837" name="Google Shape;837;p115"/>
          <p:cNvPicPr preferRelativeResize="0"/>
          <p:nvPr/>
        </p:nvPicPr>
        <p:blipFill rotWithShape="1">
          <a:blip r:embed="rId3">
            <a:alphaModFix/>
          </a:blip>
          <a:srcRect b="0" l="0" r="0" t="0"/>
          <a:stretch/>
        </p:blipFill>
        <p:spPr>
          <a:xfrm>
            <a:off x="720000" y="592100"/>
            <a:ext cx="461700" cy="461700"/>
          </a:xfrm>
          <a:prstGeom prst="rect">
            <a:avLst/>
          </a:prstGeom>
          <a:noFill/>
          <a:ln>
            <a:noFill/>
          </a:ln>
        </p:spPr>
      </p:pic>
      <p:pic>
        <p:nvPicPr>
          <p:cNvPr id="838" name="Google Shape;838;p115"/>
          <p:cNvPicPr preferRelativeResize="0"/>
          <p:nvPr/>
        </p:nvPicPr>
        <p:blipFill>
          <a:blip r:embed="rId4">
            <a:alphaModFix/>
          </a:blip>
          <a:stretch>
            <a:fillRect/>
          </a:stretch>
        </p:blipFill>
        <p:spPr>
          <a:xfrm>
            <a:off x="4275899" y="1562700"/>
            <a:ext cx="4464087" cy="2977501"/>
          </a:xfrm>
          <a:prstGeom prst="rect">
            <a:avLst/>
          </a:prstGeom>
          <a:noFill/>
          <a:ln>
            <a:noFill/>
          </a:ln>
        </p:spPr>
      </p:pic>
    </p:spTree>
  </p:cSld>
  <p:clrMapOvr>
    <a:masterClrMapping/>
  </p:clrMapOvr>
  <p:transition spd="med">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836"/>
                                        </p:tgtEl>
                                        <p:attrNameLst>
                                          <p:attrName>style.visibility</p:attrName>
                                        </p:attrNameLst>
                                      </p:cBhvr>
                                      <p:to>
                                        <p:strVal val="visible"/>
                                      </p:to>
                                    </p:set>
                                    <p:anim calcmode="lin" valueType="num">
                                      <p:cBhvr additive="base">
                                        <p:cTn dur="400"/>
                                        <p:tgtEl>
                                          <p:spTgt spid="83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2">
                                  <p:stCondLst>
                                    <p:cond delay="0"/>
                                  </p:stCondLst>
                                  <p:childTnLst>
                                    <p:set>
                                      <p:cBhvr>
                                        <p:cTn dur="1" fill="hold">
                                          <p:stCondLst>
                                            <p:cond delay="0"/>
                                          </p:stCondLst>
                                        </p:cTn>
                                        <p:tgtEl>
                                          <p:spTgt spid="838"/>
                                        </p:tgtEl>
                                        <p:attrNameLst>
                                          <p:attrName>style.visibility</p:attrName>
                                        </p:attrNameLst>
                                      </p:cBhvr>
                                      <p:to>
                                        <p:strVal val="visible"/>
                                      </p:to>
                                    </p:set>
                                    <p:anim calcmode="lin" valueType="num">
                                      <p:cBhvr additive="base">
                                        <p:cTn dur="400"/>
                                        <p:tgtEl>
                                          <p:spTgt spid="83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7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
        <p:nvSpPr>
          <p:cNvPr id="365" name="Google Shape;365;p71"/>
          <p:cNvSpPr txBox="1"/>
          <p:nvPr>
            <p:ph type="title"/>
          </p:nvPr>
        </p:nvSpPr>
        <p:spPr>
          <a:xfrm>
            <a:off x="734775" y="2335950"/>
            <a:ext cx="7479600" cy="1200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What is Lecturio</a:t>
            </a:r>
            <a:endParaRPr/>
          </a:p>
          <a:p>
            <a:pPr indent="0" lvl="0" marL="0" rtl="0" algn="l">
              <a:spcBef>
                <a:spcPts val="0"/>
              </a:spcBef>
              <a:spcAft>
                <a:spcPts val="0"/>
              </a:spcAft>
              <a:buNone/>
            </a:pPr>
            <a:r>
              <a:t/>
            </a:r>
            <a:endParaRPr b="0" sz="3000"/>
          </a:p>
        </p:txBody>
      </p:sp>
    </p:spTree>
  </p:cSld>
  <p:clrMapOvr>
    <a:masterClrMapping/>
  </p:clrMapOvr>
  <p:transition spd="med">
    <p:push dir="r"/>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id="843" name="Google Shape;843;p116"/>
          <p:cNvSpPr/>
          <p:nvPr/>
        </p:nvSpPr>
        <p:spPr>
          <a:xfrm>
            <a:off x="0" y="2165900"/>
            <a:ext cx="9144000" cy="2977500"/>
          </a:xfrm>
          <a:prstGeom prst="rect">
            <a:avLst/>
          </a:prstGeom>
          <a:solidFill>
            <a:srgbClr val="F0F1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116"/>
          <p:cNvSpPr txBox="1"/>
          <p:nvPr>
            <p:ph idx="4294967295" type="title"/>
          </p:nvPr>
        </p:nvSpPr>
        <p:spPr>
          <a:xfrm>
            <a:off x="1301625" y="333675"/>
            <a:ext cx="6356400" cy="1333500"/>
          </a:xfrm>
          <a:prstGeom prst="rect">
            <a:avLst/>
          </a:prstGeom>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t>Assignment Stats </a:t>
            </a:r>
            <a:endParaRPr/>
          </a:p>
          <a:p>
            <a:pPr indent="0" lvl="0" marL="0" rtl="0" algn="l">
              <a:lnSpc>
                <a:spcPct val="115000"/>
              </a:lnSpc>
              <a:spcBef>
                <a:spcPts val="1000"/>
              </a:spcBef>
              <a:spcAft>
                <a:spcPts val="1000"/>
              </a:spcAft>
              <a:buNone/>
            </a:pPr>
            <a:r>
              <a:rPr b="0" lang="en" sz="1800">
                <a:latin typeface="Noto Sans Medium"/>
                <a:ea typeface="Noto Sans Medium"/>
                <a:cs typeface="Noto Sans Medium"/>
                <a:sym typeface="Noto Sans Medium"/>
              </a:rPr>
              <a:t>Help Focus Teaching Time on Where Students Struggle Including Typical Mistakes</a:t>
            </a:r>
            <a:endParaRPr b="0" sz="1800">
              <a:latin typeface="Noto Sans Medium"/>
              <a:ea typeface="Noto Sans Medium"/>
              <a:cs typeface="Noto Sans Medium"/>
              <a:sym typeface="Noto Sans Medium"/>
            </a:endParaRPr>
          </a:p>
        </p:txBody>
      </p:sp>
      <p:pic>
        <p:nvPicPr>
          <p:cNvPr id="845" name="Google Shape;845;p116"/>
          <p:cNvPicPr preferRelativeResize="0"/>
          <p:nvPr/>
        </p:nvPicPr>
        <p:blipFill rotWithShape="1">
          <a:blip r:embed="rId3">
            <a:alphaModFix/>
          </a:blip>
          <a:srcRect b="0" l="0" r="0" t="0"/>
          <a:stretch/>
        </p:blipFill>
        <p:spPr>
          <a:xfrm>
            <a:off x="720000" y="393175"/>
            <a:ext cx="461700" cy="461700"/>
          </a:xfrm>
          <a:prstGeom prst="rect">
            <a:avLst/>
          </a:prstGeom>
          <a:noFill/>
          <a:ln>
            <a:noFill/>
          </a:ln>
        </p:spPr>
      </p:pic>
      <p:pic>
        <p:nvPicPr>
          <p:cNvPr id="846" name="Google Shape;846;p116"/>
          <p:cNvPicPr preferRelativeResize="0"/>
          <p:nvPr/>
        </p:nvPicPr>
        <p:blipFill>
          <a:blip r:embed="rId4">
            <a:alphaModFix/>
          </a:blip>
          <a:stretch>
            <a:fillRect/>
          </a:stretch>
        </p:blipFill>
        <p:spPr>
          <a:xfrm>
            <a:off x="2262325" y="1680925"/>
            <a:ext cx="4059300" cy="3264600"/>
          </a:xfrm>
          <a:prstGeom prst="roundRect">
            <a:avLst>
              <a:gd fmla="val 4539" name="adj"/>
            </a:avLst>
          </a:prstGeom>
          <a:noFill/>
          <a:ln>
            <a:noFill/>
          </a:ln>
          <a:effectLst>
            <a:outerShdw blurRad="285750" rotWithShape="0" algn="bl">
              <a:srgbClr val="000000">
                <a:alpha val="10000"/>
              </a:srgbClr>
            </a:outerShdw>
          </a:effectLst>
        </p:spPr>
      </p:pic>
    </p:spTree>
  </p:cSld>
  <p:clrMapOvr>
    <a:masterClrMapping/>
  </p:clrMapOvr>
  <p:transition spd="med">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2">
                                  <p:stCondLst>
                                    <p:cond delay="0"/>
                                  </p:stCondLst>
                                  <p:childTnLst>
                                    <p:set>
                                      <p:cBhvr>
                                        <p:cTn dur="1" fill="hold">
                                          <p:stCondLst>
                                            <p:cond delay="0"/>
                                          </p:stCondLst>
                                        </p:cTn>
                                        <p:tgtEl>
                                          <p:spTgt spid="846"/>
                                        </p:tgtEl>
                                        <p:attrNameLst>
                                          <p:attrName>style.visibility</p:attrName>
                                        </p:attrNameLst>
                                      </p:cBhvr>
                                      <p:to>
                                        <p:strVal val="visible"/>
                                      </p:to>
                                    </p:set>
                                    <p:anim calcmode="lin" valueType="num">
                                      <p:cBhvr additive="base">
                                        <p:cTn dur="400"/>
                                        <p:tgtEl>
                                          <p:spTgt spid="84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sp>
        <p:nvSpPr>
          <p:cNvPr id="851" name="Google Shape;851;p117"/>
          <p:cNvSpPr/>
          <p:nvPr/>
        </p:nvSpPr>
        <p:spPr>
          <a:xfrm>
            <a:off x="0" y="2165900"/>
            <a:ext cx="9144000" cy="2977500"/>
          </a:xfrm>
          <a:prstGeom prst="rect">
            <a:avLst/>
          </a:prstGeom>
          <a:solidFill>
            <a:srgbClr val="F0F1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117"/>
          <p:cNvSpPr txBox="1"/>
          <p:nvPr>
            <p:ph idx="4294967295" type="title"/>
          </p:nvPr>
        </p:nvSpPr>
        <p:spPr>
          <a:xfrm>
            <a:off x="1301625" y="333675"/>
            <a:ext cx="6356400" cy="1333500"/>
          </a:xfrm>
          <a:prstGeom prst="rect">
            <a:avLst/>
          </a:prstGeom>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a:t>Your Teaching Dashboard </a:t>
            </a:r>
            <a:endParaRPr b="0" sz="1800">
              <a:latin typeface="Noto Sans Medium"/>
              <a:ea typeface="Noto Sans Medium"/>
              <a:cs typeface="Noto Sans Medium"/>
              <a:sym typeface="Noto Sans Medium"/>
            </a:endParaRPr>
          </a:p>
          <a:p>
            <a:pPr indent="0" lvl="0" marL="0" rtl="0" algn="l">
              <a:lnSpc>
                <a:spcPct val="115000"/>
              </a:lnSpc>
              <a:spcBef>
                <a:spcPts val="1000"/>
              </a:spcBef>
              <a:spcAft>
                <a:spcPts val="1000"/>
              </a:spcAft>
              <a:buNone/>
            </a:pPr>
            <a:r>
              <a:rPr b="0" lang="en" sz="1800">
                <a:latin typeface="Noto Sans Medium"/>
                <a:ea typeface="Noto Sans Medium"/>
                <a:cs typeface="Noto Sans Medium"/>
                <a:sym typeface="Noto Sans Medium"/>
              </a:rPr>
              <a:t>Aggregate Data With Location Drill-Down on Activity, Competence, Confidence, Over-Confidence</a:t>
            </a:r>
            <a:endParaRPr b="0" sz="1800">
              <a:latin typeface="Noto Sans Medium"/>
              <a:ea typeface="Noto Sans Medium"/>
              <a:cs typeface="Noto Sans Medium"/>
              <a:sym typeface="Noto Sans Medium"/>
            </a:endParaRPr>
          </a:p>
        </p:txBody>
      </p:sp>
      <p:pic>
        <p:nvPicPr>
          <p:cNvPr id="853" name="Google Shape;853;p117"/>
          <p:cNvPicPr preferRelativeResize="0"/>
          <p:nvPr/>
        </p:nvPicPr>
        <p:blipFill rotWithShape="1">
          <a:blip r:embed="rId3">
            <a:alphaModFix/>
          </a:blip>
          <a:srcRect b="0" l="0" r="0" t="0"/>
          <a:stretch/>
        </p:blipFill>
        <p:spPr>
          <a:xfrm>
            <a:off x="720000" y="393175"/>
            <a:ext cx="461700" cy="461700"/>
          </a:xfrm>
          <a:prstGeom prst="rect">
            <a:avLst/>
          </a:prstGeom>
          <a:noFill/>
          <a:ln>
            <a:noFill/>
          </a:ln>
        </p:spPr>
      </p:pic>
      <p:pic>
        <p:nvPicPr>
          <p:cNvPr id="854" name="Google Shape;854;p117"/>
          <p:cNvPicPr preferRelativeResize="0"/>
          <p:nvPr/>
        </p:nvPicPr>
        <p:blipFill rotWithShape="1">
          <a:blip r:embed="rId4">
            <a:alphaModFix/>
          </a:blip>
          <a:srcRect b="0" l="0" r="0" t="0"/>
          <a:stretch/>
        </p:blipFill>
        <p:spPr>
          <a:xfrm>
            <a:off x="1578175" y="1590975"/>
            <a:ext cx="5853476" cy="3552426"/>
          </a:xfrm>
          <a:prstGeom prst="rect">
            <a:avLst/>
          </a:prstGeom>
          <a:noFill/>
          <a:ln>
            <a:noFill/>
          </a:ln>
        </p:spPr>
      </p:pic>
    </p:spTree>
  </p:cSld>
  <p:clrMapOvr>
    <a:masterClrMapping/>
  </p:clrMapOvr>
  <p:transition spd="med">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2">
                                  <p:stCondLst>
                                    <p:cond delay="0"/>
                                  </p:stCondLst>
                                  <p:childTnLst>
                                    <p:set>
                                      <p:cBhvr>
                                        <p:cTn dur="1" fill="hold">
                                          <p:stCondLst>
                                            <p:cond delay="0"/>
                                          </p:stCondLst>
                                        </p:cTn>
                                        <p:tgtEl>
                                          <p:spTgt spid="854"/>
                                        </p:tgtEl>
                                        <p:attrNameLst>
                                          <p:attrName>style.visibility</p:attrName>
                                        </p:attrNameLst>
                                      </p:cBhvr>
                                      <p:to>
                                        <p:strVal val="visible"/>
                                      </p:to>
                                    </p:set>
                                    <p:anim calcmode="lin" valueType="num">
                                      <p:cBhvr additive="base">
                                        <p:cTn dur="400"/>
                                        <p:tgtEl>
                                          <p:spTgt spid="85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p118"/>
          <p:cNvSpPr/>
          <p:nvPr/>
        </p:nvSpPr>
        <p:spPr>
          <a:xfrm>
            <a:off x="0" y="2165900"/>
            <a:ext cx="9144000" cy="2977500"/>
          </a:xfrm>
          <a:prstGeom prst="rect">
            <a:avLst/>
          </a:prstGeom>
          <a:solidFill>
            <a:srgbClr val="F0F1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118"/>
          <p:cNvSpPr txBox="1"/>
          <p:nvPr>
            <p:ph idx="4294967295" type="title"/>
          </p:nvPr>
        </p:nvSpPr>
        <p:spPr>
          <a:xfrm>
            <a:off x="1301625" y="346975"/>
            <a:ext cx="6356400" cy="554100"/>
          </a:xfrm>
          <a:prstGeom prst="rect">
            <a:avLst/>
          </a:prstGeom>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lang="en"/>
              <a:t>Insight Reports</a:t>
            </a:r>
            <a:endParaRPr b="0" sz="1800">
              <a:latin typeface="Noto Sans Medium"/>
              <a:ea typeface="Noto Sans Medium"/>
              <a:cs typeface="Noto Sans Medium"/>
              <a:sym typeface="Noto Sans Medium"/>
            </a:endParaRPr>
          </a:p>
        </p:txBody>
      </p:sp>
      <p:pic>
        <p:nvPicPr>
          <p:cNvPr id="861" name="Google Shape;861;p118"/>
          <p:cNvPicPr preferRelativeResize="0"/>
          <p:nvPr/>
        </p:nvPicPr>
        <p:blipFill rotWithShape="1">
          <a:blip r:embed="rId3">
            <a:alphaModFix/>
          </a:blip>
          <a:srcRect b="0" l="0" r="0" t="0"/>
          <a:stretch/>
        </p:blipFill>
        <p:spPr>
          <a:xfrm>
            <a:off x="720000" y="393175"/>
            <a:ext cx="461700" cy="461700"/>
          </a:xfrm>
          <a:prstGeom prst="rect">
            <a:avLst/>
          </a:prstGeom>
          <a:noFill/>
          <a:ln>
            <a:noFill/>
          </a:ln>
        </p:spPr>
      </p:pic>
      <p:pic>
        <p:nvPicPr>
          <p:cNvPr id="862" name="Google Shape;862;p118"/>
          <p:cNvPicPr preferRelativeResize="0"/>
          <p:nvPr/>
        </p:nvPicPr>
        <p:blipFill>
          <a:blip r:embed="rId4">
            <a:alphaModFix/>
          </a:blip>
          <a:stretch>
            <a:fillRect/>
          </a:stretch>
        </p:blipFill>
        <p:spPr>
          <a:xfrm>
            <a:off x="5809949" y="667113"/>
            <a:ext cx="2550900" cy="3300300"/>
          </a:xfrm>
          <a:prstGeom prst="roundRect">
            <a:avLst>
              <a:gd fmla="val 4592" name="adj"/>
            </a:avLst>
          </a:prstGeom>
          <a:noFill/>
          <a:ln>
            <a:noFill/>
          </a:ln>
          <a:effectLst>
            <a:outerShdw blurRad="285750" rotWithShape="0" algn="bl">
              <a:srgbClr val="000000">
                <a:alpha val="10000"/>
              </a:srgbClr>
            </a:outerShdw>
          </a:effectLst>
        </p:spPr>
      </p:pic>
      <p:pic>
        <p:nvPicPr>
          <p:cNvPr id="863" name="Google Shape;863;p118"/>
          <p:cNvPicPr preferRelativeResize="0"/>
          <p:nvPr/>
        </p:nvPicPr>
        <p:blipFill rotWithShape="1">
          <a:blip r:embed="rId5">
            <a:alphaModFix/>
          </a:blip>
          <a:srcRect b="0" l="0" r="0" t="0"/>
          <a:stretch/>
        </p:blipFill>
        <p:spPr>
          <a:xfrm>
            <a:off x="3624836" y="1176079"/>
            <a:ext cx="2550900" cy="3300300"/>
          </a:xfrm>
          <a:prstGeom prst="roundRect">
            <a:avLst>
              <a:gd fmla="val 4592" name="adj"/>
            </a:avLst>
          </a:prstGeom>
          <a:noFill/>
          <a:ln>
            <a:noFill/>
          </a:ln>
          <a:effectLst>
            <a:outerShdw blurRad="285750" rotWithShape="0" algn="bl">
              <a:srgbClr val="000000">
                <a:alpha val="10000"/>
              </a:srgbClr>
            </a:outerShdw>
          </a:effectLst>
        </p:spPr>
      </p:pic>
      <p:pic>
        <p:nvPicPr>
          <p:cNvPr id="864" name="Google Shape;864;p118"/>
          <p:cNvPicPr preferRelativeResize="0"/>
          <p:nvPr/>
        </p:nvPicPr>
        <p:blipFill rotWithShape="1">
          <a:blip r:embed="rId6">
            <a:alphaModFix/>
          </a:blip>
          <a:srcRect b="0" l="0" r="0" t="0"/>
          <a:stretch/>
        </p:blipFill>
        <p:spPr>
          <a:xfrm>
            <a:off x="939601" y="1176079"/>
            <a:ext cx="2550900" cy="3300300"/>
          </a:xfrm>
          <a:prstGeom prst="roundRect">
            <a:avLst>
              <a:gd fmla="val 4592" name="adj"/>
            </a:avLst>
          </a:prstGeom>
          <a:noFill/>
          <a:ln>
            <a:noFill/>
          </a:ln>
          <a:effectLst>
            <a:outerShdw blurRad="285750" rotWithShape="0" algn="bl">
              <a:srgbClr val="000000">
                <a:alpha val="10000"/>
              </a:srgbClr>
            </a:outerShdw>
          </a:effectLst>
        </p:spPr>
      </p:pic>
    </p:spTree>
  </p:cSld>
  <p:clrMapOvr>
    <a:masterClrMapping/>
  </p:clrMapOvr>
  <p:transition spd="med">
    <p:push/>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119"/>
          <p:cNvSpPr txBox="1"/>
          <p:nvPr>
            <p:ph type="title"/>
          </p:nvPr>
        </p:nvSpPr>
        <p:spPr>
          <a:xfrm>
            <a:off x="914850" y="298975"/>
            <a:ext cx="7314300" cy="554100"/>
          </a:xfrm>
          <a:prstGeom prst="rect">
            <a:avLst/>
          </a:prstGeom>
        </p:spPr>
        <p:txBody>
          <a:bodyPr anchorCtr="0" anchor="t" bIns="91425" lIns="91425" spcFirstLastPara="1" rIns="91425" wrap="square" tIns="91425">
            <a:spAutoFit/>
          </a:bodyPr>
          <a:lstStyle/>
          <a:p>
            <a:pPr indent="0" lvl="0" marL="0" rtl="0" algn="ctr">
              <a:spcBef>
                <a:spcPts val="0"/>
              </a:spcBef>
              <a:spcAft>
                <a:spcPts val="0"/>
              </a:spcAft>
              <a:buNone/>
            </a:pPr>
            <a:r>
              <a:rPr lang="en"/>
              <a:t>Easy Integration With Your </a:t>
            </a:r>
            <a:r>
              <a:rPr lang="en">
                <a:solidFill>
                  <a:srgbClr val="5B7DB3"/>
                </a:solidFill>
              </a:rPr>
              <a:t>Existing Setup</a:t>
            </a:r>
            <a:endParaRPr>
              <a:solidFill>
                <a:srgbClr val="5B7DB3"/>
              </a:solidFill>
            </a:endParaRPr>
          </a:p>
        </p:txBody>
      </p:sp>
      <p:sp>
        <p:nvSpPr>
          <p:cNvPr id="870" name="Google Shape;870;p119"/>
          <p:cNvSpPr/>
          <p:nvPr/>
        </p:nvSpPr>
        <p:spPr>
          <a:xfrm>
            <a:off x="292274" y="1317277"/>
            <a:ext cx="2356800" cy="381000"/>
          </a:xfrm>
          <a:prstGeom prst="roundRect">
            <a:avLst>
              <a:gd fmla="val 50000" name="adj"/>
            </a:avLst>
          </a:prstGeom>
          <a:solidFill>
            <a:srgbClr val="7D9B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871" name="Google Shape;871;p119"/>
          <p:cNvSpPr txBox="1"/>
          <p:nvPr>
            <p:ph idx="2" type="body"/>
          </p:nvPr>
        </p:nvSpPr>
        <p:spPr>
          <a:xfrm>
            <a:off x="292274" y="1327662"/>
            <a:ext cx="2356800" cy="369300"/>
          </a:xfrm>
          <a:prstGeom prst="rect">
            <a:avLst/>
          </a:prstGeom>
        </p:spPr>
        <p:txBody>
          <a:bodyPr anchorCtr="0" anchor="t" bIns="91425" lIns="91425" spcFirstLastPara="1" rIns="91425" wrap="square" tIns="91425">
            <a:spAutoFit/>
          </a:bodyPr>
          <a:lstStyle/>
          <a:p>
            <a:pPr indent="0" lvl="0" marL="0" rtl="0" algn="ctr">
              <a:spcBef>
                <a:spcPts val="0"/>
              </a:spcBef>
              <a:spcAft>
                <a:spcPts val="1200"/>
              </a:spcAft>
              <a:buNone/>
            </a:pPr>
            <a:r>
              <a:rPr b="1" lang="en" sz="1200">
                <a:solidFill>
                  <a:schemeClr val="lt1"/>
                </a:solidFill>
                <a:latin typeface="Noto Sans"/>
                <a:ea typeface="Noto Sans"/>
                <a:cs typeface="Noto Sans"/>
                <a:sym typeface="Noto Sans"/>
              </a:rPr>
              <a:t>LMS / Testing</a:t>
            </a:r>
            <a:endParaRPr b="1" sz="1200">
              <a:solidFill>
                <a:schemeClr val="lt1"/>
              </a:solidFill>
              <a:latin typeface="Noto Sans"/>
              <a:ea typeface="Noto Sans"/>
              <a:cs typeface="Noto Sans"/>
              <a:sym typeface="Noto Sans"/>
            </a:endParaRPr>
          </a:p>
        </p:txBody>
      </p:sp>
      <p:sp>
        <p:nvSpPr>
          <p:cNvPr id="872" name="Google Shape;872;p119"/>
          <p:cNvSpPr/>
          <p:nvPr/>
        </p:nvSpPr>
        <p:spPr>
          <a:xfrm>
            <a:off x="6298724" y="1317288"/>
            <a:ext cx="2356800" cy="381000"/>
          </a:xfrm>
          <a:prstGeom prst="roundRect">
            <a:avLst>
              <a:gd fmla="val 50000" name="adj"/>
            </a:avLst>
          </a:prstGeom>
          <a:solidFill>
            <a:srgbClr val="9378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873" name="Google Shape;873;p119"/>
          <p:cNvSpPr txBox="1"/>
          <p:nvPr>
            <p:ph idx="2" type="body"/>
          </p:nvPr>
        </p:nvSpPr>
        <p:spPr>
          <a:xfrm>
            <a:off x="6222519" y="1323125"/>
            <a:ext cx="2629200" cy="369300"/>
          </a:xfrm>
          <a:prstGeom prst="rect">
            <a:avLst/>
          </a:prstGeom>
        </p:spPr>
        <p:txBody>
          <a:bodyPr anchorCtr="0" anchor="t" bIns="91425" lIns="91425" spcFirstLastPara="1" rIns="91425" wrap="square" tIns="91425">
            <a:spAutoFit/>
          </a:bodyPr>
          <a:lstStyle/>
          <a:p>
            <a:pPr indent="0" lvl="0" marL="0" rtl="0" algn="ctr">
              <a:spcBef>
                <a:spcPts val="0"/>
              </a:spcBef>
              <a:spcAft>
                <a:spcPts val="1200"/>
              </a:spcAft>
              <a:buNone/>
            </a:pPr>
            <a:r>
              <a:rPr b="1" lang="en" sz="1200">
                <a:solidFill>
                  <a:schemeClr val="lt1"/>
                </a:solidFill>
                <a:latin typeface="Noto Sans"/>
                <a:ea typeface="Noto Sans"/>
                <a:cs typeface="Noto Sans"/>
                <a:sym typeface="Noto Sans"/>
              </a:rPr>
              <a:t>Live Teaching &amp; Training</a:t>
            </a:r>
            <a:endParaRPr b="1" sz="1200">
              <a:solidFill>
                <a:schemeClr val="lt1"/>
              </a:solidFill>
              <a:latin typeface="Noto Sans"/>
              <a:ea typeface="Noto Sans"/>
              <a:cs typeface="Noto Sans"/>
              <a:sym typeface="Noto Sans"/>
            </a:endParaRPr>
          </a:p>
        </p:txBody>
      </p:sp>
      <p:sp>
        <p:nvSpPr>
          <p:cNvPr id="874" name="Google Shape;874;p119"/>
          <p:cNvSpPr/>
          <p:nvPr/>
        </p:nvSpPr>
        <p:spPr>
          <a:xfrm>
            <a:off x="3187343" y="3464255"/>
            <a:ext cx="2356800" cy="381000"/>
          </a:xfrm>
          <a:prstGeom prst="roundRect">
            <a:avLst>
              <a:gd fmla="val 50000" name="adj"/>
            </a:avLst>
          </a:prstGeom>
          <a:solidFill>
            <a:srgbClr val="4564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875" name="Google Shape;875;p119"/>
          <p:cNvSpPr txBox="1"/>
          <p:nvPr>
            <p:ph idx="2" type="body"/>
          </p:nvPr>
        </p:nvSpPr>
        <p:spPr>
          <a:xfrm>
            <a:off x="3187343" y="3455189"/>
            <a:ext cx="2356800" cy="369300"/>
          </a:xfrm>
          <a:prstGeom prst="rect">
            <a:avLst/>
          </a:prstGeom>
        </p:spPr>
        <p:txBody>
          <a:bodyPr anchorCtr="0" anchor="t" bIns="91425" lIns="91425" spcFirstLastPara="1" rIns="91425" wrap="square" tIns="91425">
            <a:spAutoFit/>
          </a:bodyPr>
          <a:lstStyle/>
          <a:p>
            <a:pPr indent="0" lvl="0" marL="0" rtl="0" algn="ctr">
              <a:spcBef>
                <a:spcPts val="0"/>
              </a:spcBef>
              <a:spcAft>
                <a:spcPts val="1200"/>
              </a:spcAft>
              <a:buNone/>
            </a:pPr>
            <a:r>
              <a:rPr b="1" lang="en" sz="1200">
                <a:solidFill>
                  <a:schemeClr val="lt1"/>
                </a:solidFill>
                <a:latin typeface="Noto Sans"/>
                <a:ea typeface="Noto Sans"/>
                <a:cs typeface="Noto Sans"/>
                <a:sym typeface="Noto Sans"/>
              </a:rPr>
              <a:t>Data Lake / Analytics</a:t>
            </a:r>
            <a:endParaRPr b="1" sz="1200">
              <a:solidFill>
                <a:schemeClr val="lt1"/>
              </a:solidFill>
              <a:latin typeface="Noto Sans"/>
              <a:ea typeface="Noto Sans"/>
              <a:cs typeface="Noto Sans"/>
              <a:sym typeface="Noto Sans"/>
            </a:endParaRPr>
          </a:p>
        </p:txBody>
      </p:sp>
      <p:sp>
        <p:nvSpPr>
          <p:cNvPr id="876" name="Google Shape;876;p119"/>
          <p:cNvSpPr/>
          <p:nvPr/>
        </p:nvSpPr>
        <p:spPr>
          <a:xfrm>
            <a:off x="2858625" y="1469688"/>
            <a:ext cx="1248000" cy="750900"/>
          </a:xfrm>
          <a:prstGeom prst="homePlate">
            <a:avLst>
              <a:gd fmla="val 18657" name="adj"/>
            </a:avLst>
          </a:prstGeom>
          <a:solidFill>
            <a:srgbClr val="F0F1F3"/>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1000">
                <a:solidFill>
                  <a:srgbClr val="606060"/>
                </a:solidFill>
                <a:latin typeface="Noto Sans"/>
                <a:ea typeface="Noto Sans"/>
                <a:cs typeface="Noto Sans"/>
                <a:sym typeface="Noto Sans"/>
              </a:rPr>
              <a:t>Deep Linking</a:t>
            </a:r>
            <a:endParaRPr sz="1000">
              <a:solidFill>
                <a:srgbClr val="606060"/>
              </a:solidFill>
              <a:latin typeface="Noto Sans"/>
              <a:ea typeface="Noto Sans"/>
              <a:cs typeface="Noto Sans"/>
              <a:sym typeface="Noto Sans"/>
            </a:endParaRPr>
          </a:p>
          <a:p>
            <a:pPr indent="0" lvl="0" marL="0" rtl="0" algn="ctr">
              <a:lnSpc>
                <a:spcPct val="115000"/>
              </a:lnSpc>
              <a:spcBef>
                <a:spcPts val="0"/>
              </a:spcBef>
              <a:spcAft>
                <a:spcPts val="0"/>
              </a:spcAft>
              <a:buNone/>
            </a:pPr>
            <a:r>
              <a:rPr lang="en" sz="1000">
                <a:solidFill>
                  <a:srgbClr val="606060"/>
                </a:solidFill>
                <a:latin typeface="Noto Sans"/>
                <a:ea typeface="Noto Sans"/>
                <a:cs typeface="Noto Sans"/>
                <a:sym typeface="Noto Sans"/>
              </a:rPr>
              <a:t>LTI SSO</a:t>
            </a:r>
            <a:endParaRPr sz="1000">
              <a:latin typeface="Noto Sans"/>
              <a:ea typeface="Noto Sans"/>
              <a:cs typeface="Noto Sans"/>
              <a:sym typeface="Noto Sans"/>
            </a:endParaRPr>
          </a:p>
        </p:txBody>
      </p:sp>
      <p:sp>
        <p:nvSpPr>
          <p:cNvPr id="877" name="Google Shape;877;p119"/>
          <p:cNvSpPr/>
          <p:nvPr/>
        </p:nvSpPr>
        <p:spPr>
          <a:xfrm>
            <a:off x="4910626" y="1469688"/>
            <a:ext cx="1248000" cy="750900"/>
          </a:xfrm>
          <a:prstGeom prst="homePlate">
            <a:avLst>
              <a:gd fmla="val 18657" name="adj"/>
            </a:avLst>
          </a:prstGeom>
          <a:solidFill>
            <a:srgbClr val="F0F1F3"/>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000">
                <a:solidFill>
                  <a:srgbClr val="606060"/>
                </a:solidFill>
                <a:latin typeface="Noto Sans"/>
                <a:ea typeface="Noto Sans"/>
                <a:cs typeface="Noto Sans"/>
                <a:sym typeface="Noto Sans"/>
              </a:rPr>
              <a:t>Session Prep:</a:t>
            </a:r>
            <a:br>
              <a:rPr lang="en" sz="1000">
                <a:solidFill>
                  <a:srgbClr val="606060"/>
                </a:solidFill>
                <a:latin typeface="Noto Sans"/>
                <a:ea typeface="Noto Sans"/>
                <a:cs typeface="Noto Sans"/>
                <a:sym typeface="Noto Sans"/>
              </a:rPr>
            </a:br>
            <a:r>
              <a:rPr lang="en" sz="1000">
                <a:solidFill>
                  <a:srgbClr val="606060"/>
                </a:solidFill>
                <a:latin typeface="Noto Sans"/>
                <a:ea typeface="Noto Sans"/>
                <a:cs typeface="Noto Sans"/>
                <a:sym typeface="Noto Sans"/>
              </a:rPr>
              <a:t>Strengths &amp; Weaknesses, Typical Mistakes</a:t>
            </a:r>
            <a:endParaRPr sz="1000">
              <a:solidFill>
                <a:srgbClr val="606060"/>
              </a:solidFill>
              <a:latin typeface="Noto Sans"/>
              <a:ea typeface="Noto Sans"/>
              <a:cs typeface="Noto Sans"/>
              <a:sym typeface="Noto Sans"/>
            </a:endParaRPr>
          </a:p>
        </p:txBody>
      </p:sp>
      <p:sp>
        <p:nvSpPr>
          <p:cNvPr id="878" name="Google Shape;878;p119"/>
          <p:cNvSpPr/>
          <p:nvPr/>
        </p:nvSpPr>
        <p:spPr>
          <a:xfrm flipH="1">
            <a:off x="2725275" y="2359338"/>
            <a:ext cx="1248000" cy="750900"/>
          </a:xfrm>
          <a:prstGeom prst="homePlate">
            <a:avLst>
              <a:gd fmla="val 18657" name="adj"/>
            </a:avLst>
          </a:prstGeom>
          <a:solidFill>
            <a:srgbClr val="F0F1F3"/>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000">
                <a:solidFill>
                  <a:srgbClr val="606060"/>
                </a:solidFill>
                <a:latin typeface="Noto Sans"/>
                <a:ea typeface="Noto Sans"/>
                <a:cs typeface="Noto Sans"/>
                <a:sym typeface="Noto Sans"/>
              </a:rPr>
              <a:t>Proctoring</a:t>
            </a:r>
            <a:br>
              <a:rPr lang="en" sz="1000">
                <a:solidFill>
                  <a:srgbClr val="606060"/>
                </a:solidFill>
                <a:latin typeface="Noto Sans"/>
                <a:ea typeface="Noto Sans"/>
                <a:cs typeface="Noto Sans"/>
                <a:sym typeface="Noto Sans"/>
              </a:rPr>
            </a:br>
            <a:r>
              <a:rPr lang="en" sz="1000">
                <a:solidFill>
                  <a:srgbClr val="606060"/>
                </a:solidFill>
                <a:latin typeface="Noto Sans"/>
                <a:ea typeface="Noto Sans"/>
                <a:cs typeface="Noto Sans"/>
                <a:sym typeface="Noto Sans"/>
              </a:rPr>
              <a:t>Integrations</a:t>
            </a:r>
            <a:endParaRPr sz="1000">
              <a:solidFill>
                <a:srgbClr val="606060"/>
              </a:solidFill>
              <a:latin typeface="Noto Sans"/>
              <a:ea typeface="Noto Sans"/>
              <a:cs typeface="Noto Sans"/>
              <a:sym typeface="Noto Sans"/>
            </a:endParaRPr>
          </a:p>
        </p:txBody>
      </p:sp>
      <p:sp>
        <p:nvSpPr>
          <p:cNvPr id="879" name="Google Shape;879;p119"/>
          <p:cNvSpPr/>
          <p:nvPr/>
        </p:nvSpPr>
        <p:spPr>
          <a:xfrm flipH="1">
            <a:off x="4777275" y="2359325"/>
            <a:ext cx="1248000" cy="750900"/>
          </a:xfrm>
          <a:prstGeom prst="homePlate">
            <a:avLst>
              <a:gd fmla="val 18657" name="adj"/>
            </a:avLst>
          </a:prstGeom>
          <a:solidFill>
            <a:srgbClr val="F0F1F3"/>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000">
                <a:solidFill>
                  <a:srgbClr val="606060"/>
                </a:solidFill>
                <a:latin typeface="Noto Sans"/>
                <a:ea typeface="Noto Sans"/>
                <a:cs typeface="Noto Sans"/>
                <a:sym typeface="Noto Sans"/>
              </a:rPr>
              <a:t>Content &amp; Recording</a:t>
            </a:r>
            <a:br>
              <a:rPr lang="en" sz="1000">
                <a:solidFill>
                  <a:srgbClr val="606060"/>
                </a:solidFill>
                <a:latin typeface="Noto Sans"/>
                <a:ea typeface="Noto Sans"/>
                <a:cs typeface="Noto Sans"/>
                <a:sym typeface="Noto Sans"/>
              </a:rPr>
            </a:br>
            <a:r>
              <a:rPr lang="en" sz="1000">
                <a:solidFill>
                  <a:srgbClr val="606060"/>
                </a:solidFill>
                <a:latin typeface="Noto Sans"/>
                <a:ea typeface="Noto Sans"/>
                <a:cs typeface="Noto Sans"/>
                <a:sym typeface="Noto Sans"/>
              </a:rPr>
              <a:t>Upload</a:t>
            </a:r>
            <a:endParaRPr sz="1000">
              <a:solidFill>
                <a:srgbClr val="606060"/>
              </a:solidFill>
              <a:latin typeface="Noto Sans"/>
              <a:ea typeface="Noto Sans"/>
              <a:cs typeface="Noto Sans"/>
              <a:sym typeface="Noto Sans"/>
            </a:endParaRPr>
          </a:p>
        </p:txBody>
      </p:sp>
      <p:pic>
        <p:nvPicPr>
          <p:cNvPr id="880" name="Google Shape;880;p119"/>
          <p:cNvPicPr preferRelativeResize="0"/>
          <p:nvPr/>
        </p:nvPicPr>
        <p:blipFill rotWithShape="1">
          <a:blip r:embed="rId3">
            <a:alphaModFix/>
          </a:blip>
          <a:srcRect b="0" l="0" r="0" t="0"/>
          <a:stretch/>
        </p:blipFill>
        <p:spPr>
          <a:xfrm>
            <a:off x="4026601" y="1877405"/>
            <a:ext cx="830700" cy="830700"/>
          </a:xfrm>
          <a:prstGeom prst="ellipse">
            <a:avLst/>
          </a:prstGeom>
          <a:noFill/>
          <a:ln>
            <a:noFill/>
          </a:ln>
        </p:spPr>
      </p:pic>
      <p:sp>
        <p:nvSpPr>
          <p:cNvPr id="881" name="Google Shape;881;p119"/>
          <p:cNvSpPr/>
          <p:nvPr/>
        </p:nvSpPr>
        <p:spPr>
          <a:xfrm>
            <a:off x="410077" y="2451762"/>
            <a:ext cx="1020300" cy="571500"/>
          </a:xfrm>
          <a:prstGeom prst="rect">
            <a:avLst/>
          </a:prstGeom>
          <a:solidFill>
            <a:srgbClr val="FFFFFF"/>
          </a:solidFill>
          <a:ln cap="flat" cmpd="sng" w="12700">
            <a:solidFill>
              <a:srgbClr val="D8D8D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sp>
        <p:nvSpPr>
          <p:cNvPr id="882" name="Google Shape;882;p119"/>
          <p:cNvSpPr/>
          <p:nvPr/>
        </p:nvSpPr>
        <p:spPr>
          <a:xfrm>
            <a:off x="1510909" y="2451762"/>
            <a:ext cx="1020300" cy="571500"/>
          </a:xfrm>
          <a:prstGeom prst="rect">
            <a:avLst/>
          </a:prstGeom>
          <a:solidFill>
            <a:srgbClr val="FFFFFF"/>
          </a:solidFill>
          <a:ln cap="flat" cmpd="sng" w="12700">
            <a:solidFill>
              <a:srgbClr val="D8D8D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grpSp>
        <p:nvGrpSpPr>
          <p:cNvPr id="883" name="Google Shape;883;p119"/>
          <p:cNvGrpSpPr/>
          <p:nvPr/>
        </p:nvGrpSpPr>
        <p:grpSpPr>
          <a:xfrm>
            <a:off x="410078" y="1802913"/>
            <a:ext cx="2121206" cy="571500"/>
            <a:chOff x="353945" y="2609850"/>
            <a:chExt cx="2828275" cy="762000"/>
          </a:xfrm>
        </p:grpSpPr>
        <p:sp>
          <p:nvSpPr>
            <p:cNvPr id="884" name="Google Shape;884;p119"/>
            <p:cNvSpPr/>
            <p:nvPr/>
          </p:nvSpPr>
          <p:spPr>
            <a:xfrm>
              <a:off x="353945" y="2609850"/>
              <a:ext cx="1360500" cy="762000"/>
            </a:xfrm>
            <a:prstGeom prst="rect">
              <a:avLst/>
            </a:prstGeom>
            <a:solidFill>
              <a:srgbClr val="FFFFFF"/>
            </a:solidFill>
            <a:ln cap="flat" cmpd="sng" w="12700">
              <a:solidFill>
                <a:srgbClr val="D8D8D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sp>
          <p:nvSpPr>
            <p:cNvPr id="885" name="Google Shape;885;p119"/>
            <p:cNvSpPr/>
            <p:nvPr/>
          </p:nvSpPr>
          <p:spPr>
            <a:xfrm>
              <a:off x="1821720" y="2609850"/>
              <a:ext cx="1360500" cy="762000"/>
            </a:xfrm>
            <a:prstGeom prst="rect">
              <a:avLst/>
            </a:prstGeom>
            <a:solidFill>
              <a:srgbClr val="FFFFFF"/>
            </a:solidFill>
            <a:ln cap="flat" cmpd="sng" w="12700">
              <a:solidFill>
                <a:srgbClr val="D8D8D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pic>
          <p:nvPicPr>
            <p:cNvPr descr="Canvas Log-In" id="886" name="Google Shape;886;p119"/>
            <p:cNvPicPr preferRelativeResize="0"/>
            <p:nvPr/>
          </p:nvPicPr>
          <p:blipFill rotWithShape="1">
            <a:blip r:embed="rId4">
              <a:alphaModFix/>
            </a:blip>
            <a:srcRect b="0" l="0" r="0" t="0"/>
            <a:stretch/>
          </p:blipFill>
          <p:spPr>
            <a:xfrm>
              <a:off x="406238" y="2833854"/>
              <a:ext cx="1255968" cy="313993"/>
            </a:xfrm>
            <a:prstGeom prst="rect">
              <a:avLst/>
            </a:prstGeom>
            <a:noFill/>
            <a:ln>
              <a:noFill/>
            </a:ln>
          </p:spPr>
        </p:pic>
        <p:pic>
          <p:nvPicPr>
            <p:cNvPr descr="How do I use the learning platform Blackboard?" id="887" name="Google Shape;887;p119"/>
            <p:cNvPicPr preferRelativeResize="0"/>
            <p:nvPr/>
          </p:nvPicPr>
          <p:blipFill rotWithShape="1">
            <a:blip r:embed="rId5">
              <a:alphaModFix/>
            </a:blip>
            <a:srcRect b="0" l="0" r="0" t="0"/>
            <a:stretch/>
          </p:blipFill>
          <p:spPr>
            <a:xfrm>
              <a:off x="2184028" y="2672881"/>
              <a:ext cx="635938" cy="635938"/>
            </a:xfrm>
            <a:prstGeom prst="rect">
              <a:avLst/>
            </a:prstGeom>
            <a:noFill/>
            <a:ln>
              <a:noFill/>
            </a:ln>
          </p:spPr>
        </p:pic>
      </p:grpSp>
      <p:pic>
        <p:nvPicPr>
          <p:cNvPr descr="Moodle - Open-source learning platform | Moodle.org" id="888" name="Google Shape;888;p119"/>
          <p:cNvPicPr preferRelativeResize="0"/>
          <p:nvPr/>
        </p:nvPicPr>
        <p:blipFill rotWithShape="1">
          <a:blip r:embed="rId6">
            <a:alphaModFix/>
          </a:blip>
          <a:srcRect b="0" l="0" r="0" t="0"/>
          <a:stretch/>
        </p:blipFill>
        <p:spPr>
          <a:xfrm>
            <a:off x="503609" y="2630217"/>
            <a:ext cx="833354" cy="214588"/>
          </a:xfrm>
          <a:prstGeom prst="rect">
            <a:avLst/>
          </a:prstGeom>
          <a:noFill/>
          <a:ln>
            <a:noFill/>
          </a:ln>
        </p:spPr>
      </p:pic>
      <p:pic>
        <p:nvPicPr>
          <p:cNvPr id="889" name="Google Shape;889;p119"/>
          <p:cNvPicPr preferRelativeResize="0"/>
          <p:nvPr/>
        </p:nvPicPr>
        <p:blipFill rotWithShape="1">
          <a:blip r:embed="rId7">
            <a:alphaModFix/>
          </a:blip>
          <a:srcRect b="0" l="0" r="0" t="0"/>
          <a:stretch/>
        </p:blipFill>
        <p:spPr>
          <a:xfrm>
            <a:off x="1721473" y="2541924"/>
            <a:ext cx="599288" cy="391175"/>
          </a:xfrm>
          <a:prstGeom prst="rect">
            <a:avLst/>
          </a:prstGeom>
          <a:noFill/>
          <a:ln>
            <a:noFill/>
          </a:ln>
        </p:spPr>
      </p:pic>
      <p:grpSp>
        <p:nvGrpSpPr>
          <p:cNvPr id="890" name="Google Shape;890;p119"/>
          <p:cNvGrpSpPr/>
          <p:nvPr/>
        </p:nvGrpSpPr>
        <p:grpSpPr>
          <a:xfrm>
            <a:off x="960494" y="3100610"/>
            <a:ext cx="1020375" cy="571500"/>
            <a:chOff x="1087833" y="4340114"/>
            <a:chExt cx="1360500" cy="762000"/>
          </a:xfrm>
        </p:grpSpPr>
        <p:sp>
          <p:nvSpPr>
            <p:cNvPr id="891" name="Google Shape;891;p119"/>
            <p:cNvSpPr/>
            <p:nvPr/>
          </p:nvSpPr>
          <p:spPr>
            <a:xfrm>
              <a:off x="1087833" y="4340114"/>
              <a:ext cx="1360500" cy="762000"/>
            </a:xfrm>
            <a:prstGeom prst="rect">
              <a:avLst/>
            </a:prstGeom>
            <a:solidFill>
              <a:srgbClr val="FFFFFF"/>
            </a:solidFill>
            <a:ln cap="flat" cmpd="sng" w="12700">
              <a:solidFill>
                <a:srgbClr val="D8D8D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pic>
          <p:nvPicPr>
            <p:cNvPr id="892" name="Google Shape;892;p119"/>
            <p:cNvPicPr preferRelativeResize="0"/>
            <p:nvPr/>
          </p:nvPicPr>
          <p:blipFill rotWithShape="1">
            <a:blip r:embed="rId8">
              <a:alphaModFix/>
            </a:blip>
            <a:srcRect b="0" l="0" r="0" t="0"/>
            <a:stretch/>
          </p:blipFill>
          <p:spPr>
            <a:xfrm>
              <a:off x="1128271" y="4523831"/>
              <a:ext cx="1279678" cy="394567"/>
            </a:xfrm>
            <a:prstGeom prst="rect">
              <a:avLst/>
            </a:prstGeom>
            <a:noFill/>
            <a:ln>
              <a:noFill/>
            </a:ln>
          </p:spPr>
        </p:pic>
      </p:grpSp>
      <p:sp>
        <p:nvSpPr>
          <p:cNvPr id="893" name="Google Shape;893;p119"/>
          <p:cNvSpPr/>
          <p:nvPr/>
        </p:nvSpPr>
        <p:spPr>
          <a:xfrm>
            <a:off x="6410760" y="1900238"/>
            <a:ext cx="2145000" cy="571500"/>
          </a:xfrm>
          <a:prstGeom prst="rect">
            <a:avLst/>
          </a:prstGeom>
          <a:solidFill>
            <a:srgbClr val="FFFFFF"/>
          </a:solidFill>
          <a:ln cap="flat" cmpd="sng" w="12700">
            <a:solidFill>
              <a:srgbClr val="D8D8D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pic>
        <p:nvPicPr>
          <p:cNvPr descr="Ein Bild, das drinnen, Tisch, Mann, Frau enthält.&#10;&#10;Automatisch generierte Beschreibung" id="894" name="Google Shape;894;p119"/>
          <p:cNvPicPr preferRelativeResize="0"/>
          <p:nvPr/>
        </p:nvPicPr>
        <p:blipFill rotWithShape="1">
          <a:blip r:embed="rId9">
            <a:alphaModFix/>
          </a:blip>
          <a:srcRect b="0" l="0" r="0" t="0"/>
          <a:stretch/>
        </p:blipFill>
        <p:spPr>
          <a:xfrm>
            <a:off x="6502604" y="1938870"/>
            <a:ext cx="1961412" cy="494235"/>
          </a:xfrm>
          <a:prstGeom prst="rect">
            <a:avLst/>
          </a:prstGeom>
          <a:noFill/>
          <a:ln>
            <a:noFill/>
          </a:ln>
        </p:spPr>
      </p:pic>
      <p:sp>
        <p:nvSpPr>
          <p:cNvPr id="895" name="Google Shape;895;p119"/>
          <p:cNvSpPr/>
          <p:nvPr/>
        </p:nvSpPr>
        <p:spPr>
          <a:xfrm>
            <a:off x="6410760" y="2549087"/>
            <a:ext cx="1020300" cy="571500"/>
          </a:xfrm>
          <a:prstGeom prst="rect">
            <a:avLst/>
          </a:prstGeom>
          <a:solidFill>
            <a:srgbClr val="FFFFFF"/>
          </a:solidFill>
          <a:ln cap="flat" cmpd="sng" w="12700">
            <a:solidFill>
              <a:srgbClr val="D8D8D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pic>
        <p:nvPicPr>
          <p:cNvPr descr="Talk People Icon, Vector People At A Table Talking Royalty Free Cliparts,  Vectors, And Stock Illustration. Image 127717976." id="896" name="Google Shape;896;p119"/>
          <p:cNvPicPr preferRelativeResize="0"/>
          <p:nvPr/>
        </p:nvPicPr>
        <p:blipFill rotWithShape="1">
          <a:blip r:embed="rId10">
            <a:alphaModFix/>
          </a:blip>
          <a:srcRect b="0" l="0" r="0" t="0"/>
          <a:stretch/>
        </p:blipFill>
        <p:spPr>
          <a:xfrm>
            <a:off x="6528605" y="2573795"/>
            <a:ext cx="784727" cy="522084"/>
          </a:xfrm>
          <a:prstGeom prst="rect">
            <a:avLst/>
          </a:prstGeom>
          <a:noFill/>
          <a:ln>
            <a:noFill/>
          </a:ln>
        </p:spPr>
      </p:pic>
      <p:sp>
        <p:nvSpPr>
          <p:cNvPr id="897" name="Google Shape;897;p119"/>
          <p:cNvSpPr/>
          <p:nvPr/>
        </p:nvSpPr>
        <p:spPr>
          <a:xfrm>
            <a:off x="7535445" y="2549087"/>
            <a:ext cx="1020300" cy="571500"/>
          </a:xfrm>
          <a:prstGeom prst="rect">
            <a:avLst/>
          </a:prstGeom>
          <a:solidFill>
            <a:srgbClr val="FFFFFF"/>
          </a:solidFill>
          <a:ln cap="flat" cmpd="sng" w="12700">
            <a:solidFill>
              <a:srgbClr val="D8D8D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pic>
        <p:nvPicPr>
          <p:cNvPr descr="So beheben Sie Microsoft Team-Anmeldefehler" id="898" name="Google Shape;898;p119"/>
          <p:cNvPicPr preferRelativeResize="0"/>
          <p:nvPr/>
        </p:nvPicPr>
        <p:blipFill rotWithShape="1">
          <a:blip r:embed="rId11">
            <a:alphaModFix/>
          </a:blip>
          <a:srcRect b="0" l="0" r="0" t="0"/>
          <a:stretch/>
        </p:blipFill>
        <p:spPr>
          <a:xfrm>
            <a:off x="7637269" y="2610999"/>
            <a:ext cx="816769" cy="447675"/>
          </a:xfrm>
          <a:prstGeom prst="rect">
            <a:avLst/>
          </a:prstGeom>
          <a:noFill/>
          <a:ln>
            <a:noFill/>
          </a:ln>
        </p:spPr>
      </p:pic>
      <p:grpSp>
        <p:nvGrpSpPr>
          <p:cNvPr id="899" name="Google Shape;899;p119"/>
          <p:cNvGrpSpPr/>
          <p:nvPr/>
        </p:nvGrpSpPr>
        <p:grpSpPr>
          <a:xfrm>
            <a:off x="6973103" y="3197935"/>
            <a:ext cx="1020375" cy="571500"/>
            <a:chOff x="9798542" y="4340114"/>
            <a:chExt cx="1360500" cy="762000"/>
          </a:xfrm>
        </p:grpSpPr>
        <p:sp>
          <p:nvSpPr>
            <p:cNvPr id="900" name="Google Shape;900;p119"/>
            <p:cNvSpPr/>
            <p:nvPr/>
          </p:nvSpPr>
          <p:spPr>
            <a:xfrm>
              <a:off x="9798542" y="4340114"/>
              <a:ext cx="1360500" cy="762000"/>
            </a:xfrm>
            <a:prstGeom prst="rect">
              <a:avLst/>
            </a:prstGeom>
            <a:solidFill>
              <a:srgbClr val="FFFFFF"/>
            </a:solidFill>
            <a:ln cap="flat" cmpd="sng" w="12700">
              <a:solidFill>
                <a:srgbClr val="D8D8D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pic>
          <p:nvPicPr>
            <p:cNvPr descr="Zoom logo - The Naked Vocalist" id="901" name="Google Shape;901;p119"/>
            <p:cNvPicPr preferRelativeResize="0"/>
            <p:nvPr/>
          </p:nvPicPr>
          <p:blipFill rotWithShape="1">
            <a:blip r:embed="rId12">
              <a:alphaModFix/>
            </a:blip>
            <a:srcRect b="27007" l="0" r="0" t="0"/>
            <a:stretch/>
          </p:blipFill>
          <p:spPr>
            <a:xfrm>
              <a:off x="9929899" y="4501399"/>
              <a:ext cx="1097841" cy="489701"/>
            </a:xfrm>
            <a:prstGeom prst="rect">
              <a:avLst/>
            </a:prstGeom>
            <a:noFill/>
            <a:ln>
              <a:noFill/>
            </a:ln>
          </p:spPr>
        </p:pic>
      </p:grpSp>
      <p:grpSp>
        <p:nvGrpSpPr>
          <p:cNvPr id="902" name="Google Shape;902;p119"/>
          <p:cNvGrpSpPr/>
          <p:nvPr/>
        </p:nvGrpSpPr>
        <p:grpSpPr>
          <a:xfrm>
            <a:off x="3305189" y="4046862"/>
            <a:ext cx="1020375" cy="571500"/>
            <a:chOff x="4681835" y="5734149"/>
            <a:chExt cx="1360500" cy="762000"/>
          </a:xfrm>
        </p:grpSpPr>
        <p:sp>
          <p:nvSpPr>
            <p:cNvPr id="903" name="Google Shape;903;p119"/>
            <p:cNvSpPr/>
            <p:nvPr/>
          </p:nvSpPr>
          <p:spPr>
            <a:xfrm>
              <a:off x="4681835" y="5734149"/>
              <a:ext cx="1360500" cy="762000"/>
            </a:xfrm>
            <a:prstGeom prst="rect">
              <a:avLst/>
            </a:prstGeom>
            <a:solidFill>
              <a:srgbClr val="FFFFFF"/>
            </a:solidFill>
            <a:ln cap="flat" cmpd="sng" w="12700">
              <a:solidFill>
                <a:srgbClr val="D8D8D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pic>
          <p:nvPicPr>
            <p:cNvPr descr="Is Power BI Actually Useful? - PEI" id="904" name="Google Shape;904;p119"/>
            <p:cNvPicPr preferRelativeResize="0"/>
            <p:nvPr/>
          </p:nvPicPr>
          <p:blipFill rotWithShape="1">
            <a:blip r:embed="rId13">
              <a:alphaModFix/>
            </a:blip>
            <a:srcRect b="0" l="0" r="0" t="0"/>
            <a:stretch/>
          </p:blipFill>
          <p:spPr>
            <a:xfrm>
              <a:off x="4830997" y="5907129"/>
              <a:ext cx="1062231" cy="416040"/>
            </a:xfrm>
            <a:prstGeom prst="rect">
              <a:avLst/>
            </a:prstGeom>
            <a:noFill/>
            <a:ln>
              <a:noFill/>
            </a:ln>
          </p:spPr>
        </p:pic>
      </p:grpSp>
      <p:sp>
        <p:nvSpPr>
          <p:cNvPr id="905" name="Google Shape;905;p119"/>
          <p:cNvSpPr/>
          <p:nvPr/>
        </p:nvSpPr>
        <p:spPr>
          <a:xfrm>
            <a:off x="4406020" y="4046862"/>
            <a:ext cx="1020300" cy="571500"/>
          </a:xfrm>
          <a:prstGeom prst="rect">
            <a:avLst/>
          </a:prstGeom>
          <a:solidFill>
            <a:srgbClr val="FFFFFF"/>
          </a:solidFill>
          <a:ln cap="flat" cmpd="sng" w="12700">
            <a:solidFill>
              <a:srgbClr val="D8D8D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pic>
        <p:nvPicPr>
          <p:cNvPr descr="Logo" id="906" name="Google Shape;906;p119"/>
          <p:cNvPicPr preferRelativeResize="0"/>
          <p:nvPr/>
        </p:nvPicPr>
        <p:blipFill rotWithShape="1">
          <a:blip r:embed="rId14">
            <a:alphaModFix/>
          </a:blip>
          <a:srcRect b="0" l="0" r="0" t="0"/>
          <a:stretch/>
        </p:blipFill>
        <p:spPr>
          <a:xfrm>
            <a:off x="4656036" y="4130962"/>
            <a:ext cx="520385" cy="403299"/>
          </a:xfrm>
          <a:prstGeom prst="rect">
            <a:avLst/>
          </a:prstGeom>
          <a:noFill/>
          <a:ln>
            <a:noFill/>
          </a:ln>
        </p:spPr>
      </p:pic>
      <p:pic>
        <p:nvPicPr>
          <p:cNvPr id="907" name="Google Shape;907;p119"/>
          <p:cNvPicPr preferRelativeResize="0"/>
          <p:nvPr/>
        </p:nvPicPr>
        <p:blipFill rotWithShape="1">
          <a:blip r:embed="rId15">
            <a:alphaModFix/>
          </a:blip>
          <a:srcRect b="0" l="0" r="0" t="0"/>
          <a:stretch/>
        </p:blipFill>
        <p:spPr>
          <a:xfrm>
            <a:off x="720000" y="393175"/>
            <a:ext cx="461700" cy="461700"/>
          </a:xfrm>
          <a:prstGeom prst="rect">
            <a:avLst/>
          </a:prstGeom>
          <a:noFill/>
          <a:ln>
            <a:noFill/>
          </a:ln>
        </p:spPr>
      </p:pic>
    </p:spTree>
  </p:cSld>
  <p:clrMapOvr>
    <a:masterClrMapping/>
  </p:clrMapOvr>
  <mc:AlternateContent>
    <mc:Choice Requires="p14">
      <p:transition p14:dur="400">
        <p:fade/>
      </p:transition>
    </mc:Choice>
    <mc:Fallback>
      <p:transition>
        <p:fade/>
      </p:transition>
    </mc:Fallback>
  </mc:AlternateContent>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sp>
        <p:nvSpPr>
          <p:cNvPr id="912" name="Google Shape;912;p120"/>
          <p:cNvSpPr txBox="1"/>
          <p:nvPr>
            <p:ph type="title"/>
          </p:nvPr>
        </p:nvSpPr>
        <p:spPr>
          <a:xfrm>
            <a:off x="352425" y="367325"/>
            <a:ext cx="8458200" cy="554100"/>
          </a:xfrm>
          <a:prstGeom prst="rect">
            <a:avLst/>
          </a:prstGeom>
        </p:spPr>
        <p:txBody>
          <a:bodyPr anchorCtr="0" anchor="t" bIns="91425" lIns="0" spcFirstLastPara="1" rIns="91425" wrap="square" tIns="91425">
            <a:spAutoFit/>
          </a:bodyPr>
          <a:lstStyle/>
          <a:p>
            <a:pPr indent="0" lvl="0" marL="0" rtl="0" algn="ctr">
              <a:spcBef>
                <a:spcPts val="0"/>
              </a:spcBef>
              <a:spcAft>
                <a:spcPts val="0"/>
              </a:spcAft>
              <a:buNone/>
            </a:pPr>
            <a:r>
              <a:rPr lang="en"/>
              <a:t>Faculty Use Cases</a:t>
            </a:r>
            <a:endParaRPr/>
          </a:p>
        </p:txBody>
      </p:sp>
      <p:grpSp>
        <p:nvGrpSpPr>
          <p:cNvPr id="913" name="Google Shape;913;p120"/>
          <p:cNvGrpSpPr/>
          <p:nvPr/>
        </p:nvGrpSpPr>
        <p:grpSpPr>
          <a:xfrm>
            <a:off x="219209" y="1488562"/>
            <a:ext cx="2014200" cy="2605903"/>
            <a:chOff x="219209" y="1488562"/>
            <a:chExt cx="2014200" cy="2605903"/>
          </a:xfrm>
        </p:grpSpPr>
        <p:sp>
          <p:nvSpPr>
            <p:cNvPr id="914" name="Google Shape;914;p120"/>
            <p:cNvSpPr/>
            <p:nvPr/>
          </p:nvSpPr>
          <p:spPr>
            <a:xfrm>
              <a:off x="219209" y="2858430"/>
              <a:ext cx="2014200" cy="551100"/>
            </a:xfrm>
            <a:prstGeom prst="roundRect">
              <a:avLst>
                <a:gd fmla="val 16667" name="adj"/>
              </a:avLst>
            </a:prstGeom>
            <a:solidFill>
              <a:srgbClr val="D6DE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a:solidFill>
                    <a:srgbClr val="253650"/>
                  </a:solidFill>
                  <a:latin typeface="Noto Sans Medium"/>
                  <a:ea typeface="Noto Sans Medium"/>
                  <a:cs typeface="Noto Sans Medium"/>
                  <a:sym typeface="Noto Sans Medium"/>
                </a:rPr>
                <a:t>Formative Assessment</a:t>
              </a:r>
              <a:endParaRPr>
                <a:solidFill>
                  <a:srgbClr val="253650"/>
                </a:solidFill>
                <a:latin typeface="Noto Sans Medium"/>
                <a:ea typeface="Noto Sans Medium"/>
                <a:cs typeface="Noto Sans Medium"/>
                <a:sym typeface="Noto Sans Medium"/>
              </a:endParaRPr>
            </a:p>
          </p:txBody>
        </p:sp>
        <p:sp>
          <p:nvSpPr>
            <p:cNvPr id="915" name="Google Shape;915;p120"/>
            <p:cNvSpPr/>
            <p:nvPr/>
          </p:nvSpPr>
          <p:spPr>
            <a:xfrm>
              <a:off x="219209" y="3543364"/>
              <a:ext cx="2014200" cy="551100"/>
            </a:xfrm>
            <a:prstGeom prst="roundRect">
              <a:avLst>
                <a:gd fmla="val 16667" name="adj"/>
              </a:avLst>
            </a:prstGeom>
            <a:solidFill>
              <a:srgbClr val="D6DE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a:solidFill>
                    <a:srgbClr val="253650"/>
                  </a:solidFill>
                  <a:latin typeface="Noto Sans Medium"/>
                  <a:ea typeface="Noto Sans Medium"/>
                  <a:cs typeface="Noto Sans Medium"/>
                  <a:sym typeface="Noto Sans Medium"/>
                </a:rPr>
                <a:t>Summative Assessment</a:t>
              </a:r>
              <a:endParaRPr>
                <a:solidFill>
                  <a:srgbClr val="253650"/>
                </a:solidFill>
                <a:latin typeface="Noto Sans Medium"/>
                <a:ea typeface="Noto Sans Medium"/>
                <a:cs typeface="Noto Sans Medium"/>
                <a:sym typeface="Noto Sans Medium"/>
              </a:endParaRPr>
            </a:p>
          </p:txBody>
        </p:sp>
        <p:sp>
          <p:nvSpPr>
            <p:cNvPr id="916" name="Google Shape;916;p120"/>
            <p:cNvSpPr/>
            <p:nvPr/>
          </p:nvSpPr>
          <p:spPr>
            <a:xfrm>
              <a:off x="219209" y="1488561"/>
              <a:ext cx="2014200" cy="551100"/>
            </a:xfrm>
            <a:prstGeom prst="roundRect">
              <a:avLst>
                <a:gd fmla="val 16667" name="adj"/>
              </a:avLst>
            </a:prstGeom>
            <a:solidFill>
              <a:srgbClr val="D6DE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a:solidFill>
                    <a:srgbClr val="253650"/>
                  </a:solidFill>
                  <a:latin typeface="Noto Sans Medium"/>
                  <a:ea typeface="Noto Sans Medium"/>
                  <a:cs typeface="Noto Sans Medium"/>
                  <a:sym typeface="Noto Sans Medium"/>
                </a:rPr>
                <a:t>Lecture Preparation</a:t>
              </a:r>
              <a:endParaRPr>
                <a:solidFill>
                  <a:srgbClr val="253650"/>
                </a:solidFill>
                <a:latin typeface="Noto Sans Medium"/>
                <a:ea typeface="Noto Sans Medium"/>
                <a:cs typeface="Noto Sans Medium"/>
                <a:sym typeface="Noto Sans Medium"/>
              </a:endParaRPr>
            </a:p>
          </p:txBody>
        </p:sp>
        <p:sp>
          <p:nvSpPr>
            <p:cNvPr id="917" name="Google Shape;917;p120"/>
            <p:cNvSpPr/>
            <p:nvPr/>
          </p:nvSpPr>
          <p:spPr>
            <a:xfrm>
              <a:off x="219209" y="2173496"/>
              <a:ext cx="2014200" cy="551100"/>
            </a:xfrm>
            <a:prstGeom prst="roundRect">
              <a:avLst>
                <a:gd fmla="val 16667" name="adj"/>
              </a:avLst>
            </a:prstGeom>
            <a:solidFill>
              <a:srgbClr val="D6DE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a:solidFill>
                    <a:srgbClr val="253650"/>
                  </a:solidFill>
                  <a:latin typeface="Noto Sans Medium"/>
                  <a:ea typeface="Noto Sans Medium"/>
                  <a:cs typeface="Noto Sans Medium"/>
                  <a:sym typeface="Noto Sans Medium"/>
                </a:rPr>
                <a:t>In-Class Use (Quiz, Qbank)</a:t>
              </a:r>
              <a:endParaRPr>
                <a:solidFill>
                  <a:srgbClr val="253650"/>
                </a:solidFill>
                <a:latin typeface="Noto Sans Medium"/>
                <a:ea typeface="Noto Sans Medium"/>
                <a:cs typeface="Noto Sans Medium"/>
                <a:sym typeface="Noto Sans Medium"/>
              </a:endParaRPr>
            </a:p>
          </p:txBody>
        </p:sp>
      </p:grpSp>
      <p:grpSp>
        <p:nvGrpSpPr>
          <p:cNvPr id="918" name="Google Shape;918;p120"/>
          <p:cNvGrpSpPr/>
          <p:nvPr/>
        </p:nvGrpSpPr>
        <p:grpSpPr>
          <a:xfrm>
            <a:off x="6961889" y="1488539"/>
            <a:ext cx="2027113" cy="2608174"/>
            <a:chOff x="6961889" y="1488539"/>
            <a:chExt cx="2027113" cy="2608174"/>
          </a:xfrm>
        </p:grpSpPr>
        <p:sp>
          <p:nvSpPr>
            <p:cNvPr id="919" name="Google Shape;919;p120"/>
            <p:cNvSpPr/>
            <p:nvPr/>
          </p:nvSpPr>
          <p:spPr>
            <a:xfrm>
              <a:off x="6961889" y="3545613"/>
              <a:ext cx="2014200" cy="551100"/>
            </a:xfrm>
            <a:prstGeom prst="roundRect">
              <a:avLst>
                <a:gd fmla="val 16667" name="adj"/>
              </a:avLst>
            </a:prstGeom>
            <a:solidFill>
              <a:srgbClr val="D6DE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a:solidFill>
                    <a:srgbClr val="253650"/>
                  </a:solidFill>
                  <a:latin typeface="Noto Sans Medium"/>
                  <a:ea typeface="Noto Sans Medium"/>
                  <a:cs typeface="Noto Sans Medium"/>
                  <a:sym typeface="Noto Sans Medium"/>
                </a:rPr>
                <a:t>Proctoring </a:t>
              </a:r>
              <a:br>
                <a:rPr lang="en">
                  <a:solidFill>
                    <a:srgbClr val="253650"/>
                  </a:solidFill>
                  <a:latin typeface="Noto Sans Medium"/>
                  <a:ea typeface="Noto Sans Medium"/>
                  <a:cs typeface="Noto Sans Medium"/>
                  <a:sym typeface="Noto Sans Medium"/>
                </a:rPr>
              </a:br>
              <a:r>
                <a:rPr lang="en">
                  <a:solidFill>
                    <a:srgbClr val="253650"/>
                  </a:solidFill>
                  <a:latin typeface="Noto Sans Medium"/>
                  <a:ea typeface="Noto Sans Medium"/>
                  <a:cs typeface="Noto Sans Medium"/>
                  <a:sym typeface="Noto Sans Medium"/>
                </a:rPr>
                <a:t>(via integration)</a:t>
              </a:r>
              <a:endParaRPr>
                <a:solidFill>
                  <a:srgbClr val="253650"/>
                </a:solidFill>
                <a:latin typeface="Noto Sans Medium"/>
                <a:ea typeface="Noto Sans Medium"/>
                <a:cs typeface="Noto Sans Medium"/>
                <a:sym typeface="Noto Sans Medium"/>
              </a:endParaRPr>
            </a:p>
          </p:txBody>
        </p:sp>
        <p:sp>
          <p:nvSpPr>
            <p:cNvPr id="920" name="Google Shape;920;p120"/>
            <p:cNvSpPr/>
            <p:nvPr/>
          </p:nvSpPr>
          <p:spPr>
            <a:xfrm>
              <a:off x="6974803" y="2173510"/>
              <a:ext cx="2014200" cy="551100"/>
            </a:xfrm>
            <a:prstGeom prst="roundRect">
              <a:avLst>
                <a:gd fmla="val 16667" name="adj"/>
              </a:avLst>
            </a:prstGeom>
            <a:solidFill>
              <a:srgbClr val="D6DE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a:solidFill>
                    <a:srgbClr val="253650"/>
                  </a:solidFill>
                  <a:latin typeface="Noto Sans Medium"/>
                  <a:ea typeface="Noto Sans Medium"/>
                  <a:cs typeface="Noto Sans Medium"/>
                  <a:sym typeface="Noto Sans Medium"/>
                </a:rPr>
                <a:t>Faculty Development</a:t>
              </a:r>
              <a:endParaRPr>
                <a:solidFill>
                  <a:srgbClr val="253650"/>
                </a:solidFill>
                <a:latin typeface="Noto Sans Medium"/>
                <a:ea typeface="Noto Sans Medium"/>
                <a:cs typeface="Noto Sans Medium"/>
                <a:sym typeface="Noto Sans Medium"/>
              </a:endParaRPr>
            </a:p>
          </p:txBody>
        </p:sp>
        <p:sp>
          <p:nvSpPr>
            <p:cNvPr id="921" name="Google Shape;921;p120"/>
            <p:cNvSpPr/>
            <p:nvPr/>
          </p:nvSpPr>
          <p:spPr>
            <a:xfrm>
              <a:off x="6961904" y="2856829"/>
              <a:ext cx="2014200" cy="551100"/>
            </a:xfrm>
            <a:prstGeom prst="roundRect">
              <a:avLst>
                <a:gd fmla="val 16667" name="adj"/>
              </a:avLst>
            </a:prstGeom>
            <a:solidFill>
              <a:srgbClr val="D6DE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a:solidFill>
                    <a:srgbClr val="253650"/>
                  </a:solidFill>
                  <a:latin typeface="Noto Sans Medium"/>
                  <a:ea typeface="Noto Sans Medium"/>
                  <a:cs typeface="Noto Sans Medium"/>
                  <a:sym typeface="Noto Sans Medium"/>
                </a:rPr>
                <a:t>Data Analytics Support</a:t>
              </a:r>
              <a:endParaRPr>
                <a:solidFill>
                  <a:srgbClr val="253650"/>
                </a:solidFill>
                <a:latin typeface="Noto Sans Medium"/>
                <a:ea typeface="Noto Sans Medium"/>
                <a:cs typeface="Noto Sans Medium"/>
                <a:sym typeface="Noto Sans Medium"/>
              </a:endParaRPr>
            </a:p>
          </p:txBody>
        </p:sp>
        <p:sp>
          <p:nvSpPr>
            <p:cNvPr id="922" name="Google Shape;922;p120"/>
            <p:cNvSpPr/>
            <p:nvPr/>
          </p:nvSpPr>
          <p:spPr>
            <a:xfrm>
              <a:off x="6974535" y="1488539"/>
              <a:ext cx="2014200" cy="551100"/>
            </a:xfrm>
            <a:prstGeom prst="roundRect">
              <a:avLst>
                <a:gd fmla="val 16667" name="adj"/>
              </a:avLst>
            </a:prstGeom>
            <a:solidFill>
              <a:srgbClr val="D6DE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a:solidFill>
                    <a:srgbClr val="253650"/>
                  </a:solidFill>
                  <a:latin typeface="Noto Sans Medium"/>
                  <a:ea typeface="Noto Sans Medium"/>
                  <a:cs typeface="Noto Sans Medium"/>
                  <a:sym typeface="Noto Sans Medium"/>
                </a:rPr>
                <a:t>Simulation</a:t>
              </a:r>
              <a:br>
                <a:rPr lang="en">
                  <a:solidFill>
                    <a:srgbClr val="253650"/>
                  </a:solidFill>
                  <a:latin typeface="Noto Sans Medium"/>
                  <a:ea typeface="Noto Sans Medium"/>
                  <a:cs typeface="Noto Sans Medium"/>
                  <a:sym typeface="Noto Sans Medium"/>
                </a:rPr>
              </a:br>
              <a:r>
                <a:rPr lang="en">
                  <a:solidFill>
                    <a:srgbClr val="253650"/>
                  </a:solidFill>
                  <a:latin typeface="Noto Sans Medium"/>
                  <a:ea typeface="Noto Sans Medium"/>
                  <a:cs typeface="Noto Sans Medium"/>
                  <a:sym typeface="Noto Sans Medium"/>
                </a:rPr>
                <a:t>(De)Briefing</a:t>
              </a:r>
              <a:endParaRPr>
                <a:solidFill>
                  <a:srgbClr val="253650"/>
                </a:solidFill>
                <a:latin typeface="Noto Sans Medium"/>
                <a:ea typeface="Noto Sans Medium"/>
                <a:cs typeface="Noto Sans Medium"/>
                <a:sym typeface="Noto Sans Medium"/>
              </a:endParaRPr>
            </a:p>
          </p:txBody>
        </p:sp>
      </p:grpSp>
      <p:grpSp>
        <p:nvGrpSpPr>
          <p:cNvPr id="923" name="Google Shape;923;p120"/>
          <p:cNvGrpSpPr/>
          <p:nvPr/>
        </p:nvGrpSpPr>
        <p:grpSpPr>
          <a:xfrm>
            <a:off x="4730706" y="1488550"/>
            <a:ext cx="2017078" cy="2617800"/>
            <a:chOff x="4730706" y="1488550"/>
            <a:chExt cx="2017078" cy="2617800"/>
          </a:xfrm>
        </p:grpSpPr>
        <p:sp>
          <p:nvSpPr>
            <p:cNvPr id="924" name="Google Shape;924;p120"/>
            <p:cNvSpPr/>
            <p:nvPr/>
          </p:nvSpPr>
          <p:spPr>
            <a:xfrm>
              <a:off x="4733584" y="1488550"/>
              <a:ext cx="2014200" cy="551100"/>
            </a:xfrm>
            <a:prstGeom prst="roundRect">
              <a:avLst>
                <a:gd fmla="val 16667" name="adj"/>
              </a:avLst>
            </a:prstGeom>
            <a:solidFill>
              <a:srgbClr val="D6DE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a:solidFill>
                    <a:srgbClr val="253650"/>
                  </a:solidFill>
                  <a:latin typeface="Noto Sans Medium"/>
                  <a:ea typeface="Noto Sans Medium"/>
                  <a:cs typeface="Noto Sans Medium"/>
                  <a:sym typeface="Noto Sans Medium"/>
                </a:rPr>
                <a:t>Early High-Risk Identification</a:t>
              </a:r>
              <a:endParaRPr>
                <a:solidFill>
                  <a:srgbClr val="253650"/>
                </a:solidFill>
                <a:latin typeface="Noto Sans Medium"/>
                <a:ea typeface="Noto Sans Medium"/>
                <a:cs typeface="Noto Sans Medium"/>
                <a:sym typeface="Noto Sans Medium"/>
              </a:endParaRPr>
            </a:p>
          </p:txBody>
        </p:sp>
        <p:sp>
          <p:nvSpPr>
            <p:cNvPr id="925" name="Google Shape;925;p120"/>
            <p:cNvSpPr/>
            <p:nvPr/>
          </p:nvSpPr>
          <p:spPr>
            <a:xfrm>
              <a:off x="4733584" y="2183294"/>
              <a:ext cx="2014200" cy="551100"/>
            </a:xfrm>
            <a:prstGeom prst="roundRect">
              <a:avLst>
                <a:gd fmla="val 16667" name="adj"/>
              </a:avLst>
            </a:prstGeom>
            <a:solidFill>
              <a:srgbClr val="D6DE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a:solidFill>
                    <a:srgbClr val="253650"/>
                  </a:solidFill>
                  <a:latin typeface="Noto Sans Medium"/>
                  <a:ea typeface="Noto Sans Medium"/>
                  <a:cs typeface="Noto Sans Medium"/>
                  <a:sym typeface="Noto Sans Medium"/>
                </a:rPr>
                <a:t>Exam Prep</a:t>
              </a:r>
              <a:endParaRPr>
                <a:solidFill>
                  <a:srgbClr val="253650"/>
                </a:solidFill>
                <a:latin typeface="Noto Sans Medium"/>
                <a:ea typeface="Noto Sans Medium"/>
                <a:cs typeface="Noto Sans Medium"/>
                <a:sym typeface="Noto Sans Medium"/>
              </a:endParaRPr>
            </a:p>
          </p:txBody>
        </p:sp>
        <p:sp>
          <p:nvSpPr>
            <p:cNvPr id="926" name="Google Shape;926;p120"/>
            <p:cNvSpPr/>
            <p:nvPr/>
          </p:nvSpPr>
          <p:spPr>
            <a:xfrm>
              <a:off x="4731261" y="3555250"/>
              <a:ext cx="2014200" cy="551100"/>
            </a:xfrm>
            <a:prstGeom prst="roundRect">
              <a:avLst>
                <a:gd fmla="val 16667" name="adj"/>
              </a:avLst>
            </a:prstGeom>
            <a:solidFill>
              <a:srgbClr val="D6DE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a:solidFill>
                    <a:srgbClr val="253650"/>
                  </a:solidFill>
                  <a:latin typeface="Noto Sans Medium"/>
                  <a:ea typeface="Noto Sans Medium"/>
                  <a:cs typeface="Noto Sans Medium"/>
                  <a:sym typeface="Noto Sans Medium"/>
                </a:rPr>
                <a:t>Clerkship</a:t>
              </a:r>
              <a:br>
                <a:rPr lang="en">
                  <a:solidFill>
                    <a:srgbClr val="253650"/>
                  </a:solidFill>
                  <a:latin typeface="Noto Sans Medium"/>
                  <a:ea typeface="Noto Sans Medium"/>
                  <a:cs typeface="Noto Sans Medium"/>
                  <a:sym typeface="Noto Sans Medium"/>
                </a:rPr>
              </a:br>
              <a:r>
                <a:rPr lang="en">
                  <a:solidFill>
                    <a:srgbClr val="253650"/>
                  </a:solidFill>
                  <a:latin typeface="Noto Sans Medium"/>
                  <a:ea typeface="Noto Sans Medium"/>
                  <a:cs typeface="Noto Sans Medium"/>
                  <a:sym typeface="Noto Sans Medium"/>
                </a:rPr>
                <a:t>Support</a:t>
              </a:r>
              <a:endParaRPr>
                <a:solidFill>
                  <a:srgbClr val="253650"/>
                </a:solidFill>
                <a:latin typeface="Noto Sans Medium"/>
                <a:ea typeface="Noto Sans Medium"/>
                <a:cs typeface="Noto Sans Medium"/>
                <a:sym typeface="Noto Sans Medium"/>
              </a:endParaRPr>
            </a:p>
          </p:txBody>
        </p:sp>
        <p:sp>
          <p:nvSpPr>
            <p:cNvPr id="927" name="Google Shape;927;p120"/>
            <p:cNvSpPr/>
            <p:nvPr/>
          </p:nvSpPr>
          <p:spPr>
            <a:xfrm>
              <a:off x="4730706" y="2864730"/>
              <a:ext cx="2014200" cy="551100"/>
            </a:xfrm>
            <a:prstGeom prst="roundRect">
              <a:avLst>
                <a:gd fmla="val 16667" name="adj"/>
              </a:avLst>
            </a:prstGeom>
            <a:solidFill>
              <a:srgbClr val="D6DE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a:solidFill>
                    <a:srgbClr val="253650"/>
                  </a:solidFill>
                  <a:latin typeface="Noto Sans Medium"/>
                  <a:ea typeface="Noto Sans Medium"/>
                  <a:cs typeface="Noto Sans Medium"/>
                  <a:sym typeface="Noto Sans Medium"/>
                </a:rPr>
                <a:t>Remediation Support</a:t>
              </a:r>
              <a:endParaRPr>
                <a:solidFill>
                  <a:srgbClr val="253650"/>
                </a:solidFill>
                <a:latin typeface="Noto Sans Medium"/>
                <a:ea typeface="Noto Sans Medium"/>
                <a:cs typeface="Noto Sans Medium"/>
                <a:sym typeface="Noto Sans Medium"/>
              </a:endParaRPr>
            </a:p>
          </p:txBody>
        </p:sp>
      </p:grpSp>
      <p:grpSp>
        <p:nvGrpSpPr>
          <p:cNvPr id="928" name="Google Shape;928;p120"/>
          <p:cNvGrpSpPr/>
          <p:nvPr/>
        </p:nvGrpSpPr>
        <p:grpSpPr>
          <a:xfrm>
            <a:off x="2466368" y="1488550"/>
            <a:ext cx="2022804" cy="2617635"/>
            <a:chOff x="2466368" y="1488550"/>
            <a:chExt cx="2022804" cy="2617635"/>
          </a:xfrm>
        </p:grpSpPr>
        <p:sp>
          <p:nvSpPr>
            <p:cNvPr id="929" name="Google Shape;929;p120"/>
            <p:cNvSpPr/>
            <p:nvPr/>
          </p:nvSpPr>
          <p:spPr>
            <a:xfrm>
              <a:off x="2470087" y="1488550"/>
              <a:ext cx="2014200" cy="551100"/>
            </a:xfrm>
            <a:prstGeom prst="roundRect">
              <a:avLst>
                <a:gd fmla="val 16667" name="adj"/>
              </a:avLst>
            </a:prstGeom>
            <a:solidFill>
              <a:srgbClr val="D6DE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a:solidFill>
                    <a:srgbClr val="253650"/>
                  </a:solidFill>
                  <a:latin typeface="Noto Sans Medium"/>
                  <a:ea typeface="Noto Sans Medium"/>
                  <a:cs typeface="Noto Sans Medium"/>
                  <a:sym typeface="Noto Sans Medium"/>
                </a:rPr>
                <a:t>Testing-as-learning assignments</a:t>
              </a:r>
              <a:endParaRPr>
                <a:solidFill>
                  <a:srgbClr val="253650"/>
                </a:solidFill>
                <a:latin typeface="Noto Sans Medium"/>
                <a:ea typeface="Noto Sans Medium"/>
                <a:cs typeface="Noto Sans Medium"/>
                <a:sym typeface="Noto Sans Medium"/>
              </a:endParaRPr>
            </a:p>
          </p:txBody>
        </p:sp>
        <p:sp>
          <p:nvSpPr>
            <p:cNvPr id="930" name="Google Shape;930;p120"/>
            <p:cNvSpPr/>
            <p:nvPr/>
          </p:nvSpPr>
          <p:spPr>
            <a:xfrm>
              <a:off x="2470086" y="2183293"/>
              <a:ext cx="2014200" cy="551100"/>
            </a:xfrm>
            <a:prstGeom prst="roundRect">
              <a:avLst>
                <a:gd fmla="val 16667" name="adj"/>
              </a:avLst>
            </a:prstGeom>
            <a:solidFill>
              <a:srgbClr val="D6DE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a:solidFill>
                    <a:srgbClr val="253650"/>
                  </a:solidFill>
                  <a:latin typeface="Noto Sans Medium"/>
                  <a:ea typeface="Noto Sans Medium"/>
                  <a:cs typeface="Noto Sans Medium"/>
                  <a:sym typeface="Noto Sans Medium"/>
                </a:rPr>
                <a:t>Blended Learning</a:t>
              </a:r>
              <a:endParaRPr>
                <a:solidFill>
                  <a:srgbClr val="253650"/>
                </a:solidFill>
                <a:latin typeface="Noto Sans Medium"/>
                <a:ea typeface="Noto Sans Medium"/>
                <a:cs typeface="Noto Sans Medium"/>
                <a:sym typeface="Noto Sans Medium"/>
              </a:endParaRPr>
            </a:p>
          </p:txBody>
        </p:sp>
        <p:sp>
          <p:nvSpPr>
            <p:cNvPr id="931" name="Google Shape;931;p120"/>
            <p:cNvSpPr/>
            <p:nvPr/>
          </p:nvSpPr>
          <p:spPr>
            <a:xfrm>
              <a:off x="2466368" y="3555085"/>
              <a:ext cx="2014200" cy="551100"/>
            </a:xfrm>
            <a:prstGeom prst="roundRect">
              <a:avLst>
                <a:gd fmla="val 16667" name="adj"/>
              </a:avLst>
            </a:prstGeom>
            <a:solidFill>
              <a:srgbClr val="D6DE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a:solidFill>
                    <a:srgbClr val="253650"/>
                  </a:solidFill>
                  <a:latin typeface="Noto Sans Medium"/>
                  <a:ea typeface="Noto Sans Medium"/>
                  <a:cs typeface="Noto Sans Medium"/>
                  <a:sym typeface="Noto Sans Medium"/>
                </a:rPr>
                <a:t>TBL/PBL support (iRATS, tRATs …)</a:t>
              </a:r>
              <a:endParaRPr>
                <a:solidFill>
                  <a:srgbClr val="253650"/>
                </a:solidFill>
                <a:latin typeface="Noto Sans Medium"/>
                <a:ea typeface="Noto Sans Medium"/>
                <a:cs typeface="Noto Sans Medium"/>
                <a:sym typeface="Noto Sans Medium"/>
              </a:endParaRPr>
            </a:p>
          </p:txBody>
        </p:sp>
        <p:sp>
          <p:nvSpPr>
            <p:cNvPr id="932" name="Google Shape;932;p120"/>
            <p:cNvSpPr/>
            <p:nvPr/>
          </p:nvSpPr>
          <p:spPr>
            <a:xfrm>
              <a:off x="2474971" y="2859470"/>
              <a:ext cx="2014200" cy="551100"/>
            </a:xfrm>
            <a:prstGeom prst="roundRect">
              <a:avLst>
                <a:gd fmla="val 16667" name="adj"/>
              </a:avLst>
            </a:prstGeom>
            <a:solidFill>
              <a:srgbClr val="D6DE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a:solidFill>
                    <a:srgbClr val="253650"/>
                  </a:solidFill>
                  <a:latin typeface="Noto Sans Medium"/>
                  <a:ea typeface="Noto Sans Medium"/>
                  <a:cs typeface="Noto Sans Medium"/>
                  <a:sym typeface="Noto Sans Medium"/>
                </a:rPr>
                <a:t>Flipped Classroom</a:t>
              </a:r>
              <a:endParaRPr>
                <a:solidFill>
                  <a:srgbClr val="253650"/>
                </a:solidFill>
                <a:latin typeface="Noto Sans Medium"/>
                <a:ea typeface="Noto Sans Medium"/>
                <a:cs typeface="Noto Sans Medium"/>
                <a:sym typeface="Noto Sans Medium"/>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pic>
        <p:nvPicPr>
          <p:cNvPr id="937" name="Google Shape;937;p121"/>
          <p:cNvPicPr preferRelativeResize="0"/>
          <p:nvPr/>
        </p:nvPicPr>
        <p:blipFill rotWithShape="1">
          <a:blip r:embed="rId3">
            <a:alphaModFix/>
          </a:blip>
          <a:srcRect b="19" l="0" r="0" t="29"/>
          <a:stretch/>
        </p:blipFill>
        <p:spPr>
          <a:xfrm>
            <a:off x="4648950" y="564899"/>
            <a:ext cx="4199999" cy="4180772"/>
          </a:xfrm>
          <a:prstGeom prst="rect">
            <a:avLst/>
          </a:prstGeom>
          <a:noFill/>
          <a:ln>
            <a:noFill/>
          </a:ln>
        </p:spPr>
      </p:pic>
      <p:sp>
        <p:nvSpPr>
          <p:cNvPr id="938" name="Google Shape;938;p121"/>
          <p:cNvSpPr txBox="1"/>
          <p:nvPr>
            <p:ph type="title"/>
          </p:nvPr>
        </p:nvSpPr>
        <p:spPr>
          <a:xfrm>
            <a:off x="720000" y="929525"/>
            <a:ext cx="4090200" cy="1293000"/>
          </a:xfrm>
          <a:prstGeom prst="rect">
            <a:avLst/>
          </a:prstGeom>
        </p:spPr>
        <p:txBody>
          <a:bodyPr anchorCtr="0" anchor="t" bIns="91425" lIns="0" spcFirstLastPara="1" rIns="91425" wrap="square" tIns="91425">
            <a:spAutoFit/>
          </a:bodyPr>
          <a:lstStyle/>
          <a:p>
            <a:pPr indent="0" lvl="0" marL="0" rtl="0" algn="l">
              <a:spcBef>
                <a:spcPts val="0"/>
              </a:spcBef>
              <a:spcAft>
                <a:spcPts val="0"/>
              </a:spcAft>
              <a:buNone/>
            </a:pPr>
            <a:r>
              <a:rPr lang="en">
                <a:solidFill>
                  <a:srgbClr val="7E99C3"/>
                </a:solidFill>
              </a:rPr>
              <a:t>Let’s Teach</a:t>
            </a:r>
            <a:r>
              <a:rPr lang="en"/>
              <a:t> </a:t>
            </a:r>
            <a:br>
              <a:rPr lang="en"/>
            </a:br>
            <a:r>
              <a:rPr b="0" i="1" lang="en" sz="1800">
                <a:latin typeface="Noto Sans Medium"/>
                <a:ea typeface="Noto Sans Medium"/>
                <a:cs typeface="Noto Sans Medium"/>
                <a:sym typeface="Noto Sans Medium"/>
              </a:rPr>
              <a:t>Evidence-Based Medicine</a:t>
            </a:r>
            <a:r>
              <a:rPr b="0" lang="en" sz="1800">
                <a:latin typeface="Noto Sans Medium"/>
                <a:ea typeface="Noto Sans Medium"/>
                <a:cs typeface="Noto Sans Medium"/>
                <a:sym typeface="Noto Sans Medium"/>
              </a:rPr>
              <a:t> in an </a:t>
            </a:r>
            <a:r>
              <a:rPr b="0" i="1" lang="en" sz="1800">
                <a:latin typeface="Noto Sans Medium"/>
                <a:ea typeface="Noto Sans Medium"/>
                <a:cs typeface="Noto Sans Medium"/>
                <a:sym typeface="Noto Sans Medium"/>
              </a:rPr>
              <a:t>Evidence-Based</a:t>
            </a:r>
            <a:r>
              <a:rPr b="0" lang="en" sz="1800">
                <a:latin typeface="Noto Sans Medium"/>
                <a:ea typeface="Noto Sans Medium"/>
                <a:cs typeface="Noto Sans Medium"/>
                <a:sym typeface="Noto Sans Medium"/>
              </a:rPr>
              <a:t> Manner</a:t>
            </a:r>
            <a:endParaRPr b="0" sz="1800">
              <a:latin typeface="Noto Sans Medium"/>
              <a:ea typeface="Noto Sans Medium"/>
              <a:cs typeface="Noto Sans Medium"/>
              <a:sym typeface="Noto Sans Medium"/>
            </a:endParaRPr>
          </a:p>
        </p:txBody>
      </p:sp>
      <p:sp>
        <p:nvSpPr>
          <p:cNvPr id="939" name="Google Shape;939;p121"/>
          <p:cNvSpPr txBox="1"/>
          <p:nvPr/>
        </p:nvSpPr>
        <p:spPr>
          <a:xfrm>
            <a:off x="720000" y="2943225"/>
            <a:ext cx="4854300" cy="11436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lang="en">
                <a:latin typeface="Noto Sans"/>
                <a:ea typeface="Noto Sans"/>
                <a:cs typeface="Noto Sans"/>
                <a:sym typeface="Noto Sans"/>
              </a:rPr>
              <a:t>Request a demo:</a:t>
            </a:r>
            <a:endParaRPr>
              <a:latin typeface="Noto Sans"/>
              <a:ea typeface="Noto Sans"/>
              <a:cs typeface="Noto Sans"/>
              <a:sym typeface="Noto Sans"/>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solidFill>
                  <a:srgbClr val="253650"/>
                </a:solidFill>
                <a:uFill>
                  <a:noFill/>
                </a:uFill>
                <a:latin typeface="Noto Sans Medium"/>
                <a:ea typeface="Noto Sans Medium"/>
                <a:cs typeface="Noto Sans Medium"/>
                <a:sym typeface="Noto Sans Medium"/>
                <a:hlinkClick r:id="rId4">
                  <a:extLst>
                    <a:ext uri="{A12FA001-AC4F-418D-AE19-62706E023703}">
                      <ahyp:hlinkClr val="tx"/>
                    </a:ext>
                  </a:extLst>
                </a:hlinkClick>
              </a:rPr>
              <a:t>institutions@lecturio.com</a:t>
            </a:r>
            <a:endParaRPr>
              <a:solidFill>
                <a:srgbClr val="253650"/>
              </a:solidFill>
              <a:latin typeface="Noto Sans Medium"/>
              <a:ea typeface="Noto Sans Medium"/>
              <a:cs typeface="Noto Sans Medium"/>
              <a:sym typeface="Noto Sans Medium"/>
            </a:endParaRPr>
          </a:p>
          <a:p>
            <a:pPr indent="0" lvl="0" marL="0" rtl="0" algn="l">
              <a:lnSpc>
                <a:spcPct val="115000"/>
              </a:lnSpc>
              <a:spcBef>
                <a:spcPts val="0"/>
              </a:spcBef>
              <a:spcAft>
                <a:spcPts val="0"/>
              </a:spcAft>
              <a:buNone/>
            </a:pPr>
            <a:r>
              <a:rPr lang="en">
                <a:solidFill>
                  <a:srgbClr val="253650"/>
                </a:solidFill>
                <a:latin typeface="Noto Sans Medium"/>
                <a:ea typeface="Noto Sans Medium"/>
                <a:cs typeface="Noto Sans Medium"/>
                <a:sym typeface="Noto Sans Medium"/>
              </a:rPr>
              <a:t>www.lecturio.com</a:t>
            </a:r>
            <a:endParaRPr>
              <a:solidFill>
                <a:srgbClr val="253650"/>
              </a:solidFill>
              <a:latin typeface="Noto Sans Medium"/>
              <a:ea typeface="Noto Sans Medium"/>
              <a:cs typeface="Noto Sans Medium"/>
              <a:sym typeface="Noto Sans Medium"/>
            </a:endParaRPr>
          </a:p>
        </p:txBody>
      </p:sp>
      <p:pic>
        <p:nvPicPr>
          <p:cNvPr id="940" name="Google Shape;940;p121"/>
          <p:cNvPicPr preferRelativeResize="0"/>
          <p:nvPr/>
        </p:nvPicPr>
        <p:blipFill rotWithShape="1">
          <a:blip r:embed="rId5">
            <a:alphaModFix/>
          </a:blip>
          <a:srcRect b="5640" l="4707" r="0" t="-5640"/>
          <a:stretch/>
        </p:blipFill>
        <p:spPr>
          <a:xfrm>
            <a:off x="4772025" y="419100"/>
            <a:ext cx="3897600" cy="3884400"/>
          </a:xfrm>
          <a:prstGeom prst="ellipse">
            <a:avLst/>
          </a:prstGeom>
          <a:noFill/>
          <a:ln>
            <a:noFill/>
          </a:ln>
        </p:spPr>
      </p:pic>
      <p:pic>
        <p:nvPicPr>
          <p:cNvPr id="941" name="Google Shape;941;p121"/>
          <p:cNvPicPr preferRelativeResize="0"/>
          <p:nvPr/>
        </p:nvPicPr>
        <p:blipFill>
          <a:blip r:embed="rId6">
            <a:alphaModFix/>
          </a:blip>
          <a:stretch>
            <a:fillRect/>
          </a:stretch>
        </p:blipFill>
        <p:spPr>
          <a:xfrm>
            <a:off x="3361950" y="3025325"/>
            <a:ext cx="1448250" cy="1448250"/>
          </a:xfrm>
          <a:prstGeom prst="rect">
            <a:avLst/>
          </a:prstGeom>
          <a:noFill/>
          <a:ln>
            <a:noFill/>
          </a:ln>
        </p:spPr>
      </p:pic>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5F6"/>
        </a:solidFill>
      </p:bgPr>
    </p:bg>
    <p:spTree>
      <p:nvGrpSpPr>
        <p:cNvPr id="945" name="Shape 945"/>
        <p:cNvGrpSpPr/>
        <p:nvPr/>
      </p:nvGrpSpPr>
      <p:grpSpPr>
        <a:xfrm>
          <a:off x="0" y="0"/>
          <a:ext cx="0" cy="0"/>
          <a:chOff x="0" y="0"/>
          <a:chExt cx="0" cy="0"/>
        </a:xfrm>
      </p:grpSpPr>
      <p:sp>
        <p:nvSpPr>
          <p:cNvPr id="946" name="Google Shape;946;p122"/>
          <p:cNvSpPr txBox="1"/>
          <p:nvPr/>
        </p:nvSpPr>
        <p:spPr>
          <a:xfrm>
            <a:off x="396000" y="1254075"/>
            <a:ext cx="3766800" cy="23859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lang="en" sz="3000">
                <a:solidFill>
                  <a:srgbClr val="253650"/>
                </a:solidFill>
                <a:latin typeface="Noto Sans"/>
                <a:ea typeface="Noto Sans"/>
                <a:cs typeface="Noto Sans"/>
                <a:sym typeface="Noto Sans"/>
              </a:rPr>
              <a:t>Thank you for joining!</a:t>
            </a:r>
            <a:endParaRPr b="1" sz="3000">
              <a:solidFill>
                <a:srgbClr val="253650"/>
              </a:solidFill>
              <a:latin typeface="Noto Sans"/>
              <a:ea typeface="Noto Sans"/>
              <a:cs typeface="Noto Sans"/>
              <a:sym typeface="Noto Sans"/>
            </a:endParaRPr>
          </a:p>
          <a:p>
            <a:pPr indent="0" lvl="0" marL="0" marR="0" rtl="0" algn="l">
              <a:lnSpc>
                <a:spcPct val="100000"/>
              </a:lnSpc>
              <a:spcBef>
                <a:spcPts val="0"/>
              </a:spcBef>
              <a:spcAft>
                <a:spcPts val="0"/>
              </a:spcAft>
              <a:buClr>
                <a:srgbClr val="000000"/>
              </a:buClr>
              <a:buSzPts val="3200"/>
              <a:buFont typeface="Arial"/>
              <a:buNone/>
            </a:pPr>
            <a:r>
              <a:t/>
            </a:r>
            <a:endParaRPr b="1" sz="3000">
              <a:solidFill>
                <a:srgbClr val="253650"/>
              </a:solidFill>
              <a:latin typeface="Noto Sans"/>
              <a:ea typeface="Noto Sans"/>
              <a:cs typeface="Noto Sans"/>
              <a:sym typeface="Noto Sans"/>
            </a:endParaRPr>
          </a:p>
          <a:p>
            <a:pPr indent="0" lvl="0" marL="0" rtl="0" algn="l">
              <a:spcBef>
                <a:spcPts val="0"/>
              </a:spcBef>
              <a:spcAft>
                <a:spcPts val="0"/>
              </a:spcAft>
              <a:buClr>
                <a:schemeClr val="dk1"/>
              </a:buClr>
              <a:buSzPts val="3200"/>
              <a:buFont typeface="Arial"/>
              <a:buNone/>
            </a:pPr>
            <a:r>
              <a:rPr lang="en" sz="1800">
                <a:solidFill>
                  <a:srgbClr val="2D2D2D"/>
                </a:solidFill>
                <a:latin typeface="Noto Sans Light"/>
                <a:ea typeface="Noto Sans Light"/>
                <a:cs typeface="Noto Sans Light"/>
                <a:sym typeface="Noto Sans Light"/>
              </a:rPr>
              <a:t>Contact us: </a:t>
            </a:r>
            <a:endParaRPr sz="1800">
              <a:solidFill>
                <a:srgbClr val="2D2D2D"/>
              </a:solidFill>
              <a:latin typeface="Noto Sans Light"/>
              <a:ea typeface="Noto Sans Light"/>
              <a:cs typeface="Noto Sans Light"/>
              <a:sym typeface="Noto Sans Light"/>
            </a:endParaRPr>
          </a:p>
          <a:p>
            <a:pPr indent="0" lvl="0" marL="0" rtl="0" algn="l">
              <a:spcBef>
                <a:spcPts val="0"/>
              </a:spcBef>
              <a:spcAft>
                <a:spcPts val="0"/>
              </a:spcAft>
              <a:buClr>
                <a:schemeClr val="dk1"/>
              </a:buClr>
              <a:buSzPts val="3200"/>
              <a:buFont typeface="Arial"/>
              <a:buNone/>
            </a:pPr>
            <a:r>
              <a:rPr lang="en" sz="1700">
                <a:solidFill>
                  <a:srgbClr val="2D2D2D"/>
                </a:solidFill>
                <a:latin typeface="Noto Sans Medium"/>
                <a:ea typeface="Noto Sans Medium"/>
                <a:cs typeface="Noto Sans Medium"/>
                <a:sym typeface="Noto Sans Medium"/>
              </a:rPr>
              <a:t>learning-science@lecturio.de</a:t>
            </a:r>
            <a:endParaRPr sz="1700">
              <a:solidFill>
                <a:srgbClr val="2D2D2D"/>
              </a:solidFill>
              <a:latin typeface="Noto Sans Medium"/>
              <a:ea typeface="Noto Sans Medium"/>
              <a:cs typeface="Noto Sans Medium"/>
              <a:sym typeface="Noto Sans Medium"/>
            </a:endParaRPr>
          </a:p>
          <a:p>
            <a:pPr indent="0" lvl="0" marL="0" rtl="0" algn="l">
              <a:spcBef>
                <a:spcPts val="0"/>
              </a:spcBef>
              <a:spcAft>
                <a:spcPts val="0"/>
              </a:spcAft>
              <a:buClr>
                <a:schemeClr val="dk1"/>
              </a:buClr>
              <a:buSzPts val="3200"/>
              <a:buFont typeface="Arial"/>
              <a:buNone/>
            </a:pPr>
            <a:r>
              <a:t/>
            </a:r>
            <a:endParaRPr sz="1800">
              <a:solidFill>
                <a:srgbClr val="2D2D2D"/>
              </a:solidFill>
              <a:latin typeface="Noto Sans Light"/>
              <a:ea typeface="Noto Sans Light"/>
              <a:cs typeface="Noto Sans Light"/>
              <a:sym typeface="Noto Sans Light"/>
            </a:endParaRPr>
          </a:p>
        </p:txBody>
      </p:sp>
      <p:sp>
        <p:nvSpPr>
          <p:cNvPr id="947" name="Google Shape;947;p122"/>
          <p:cNvSpPr txBox="1"/>
          <p:nvPr>
            <p:ph idx="1" type="subTitle"/>
          </p:nvPr>
        </p:nvSpPr>
        <p:spPr>
          <a:xfrm>
            <a:off x="396000" y="409700"/>
            <a:ext cx="32676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Durable Learning Seminar</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72"/>
          <p:cNvSpPr txBox="1"/>
          <p:nvPr>
            <p:ph type="title"/>
          </p:nvPr>
        </p:nvSpPr>
        <p:spPr>
          <a:xfrm>
            <a:off x="729650" y="357475"/>
            <a:ext cx="7314300" cy="646500"/>
          </a:xfrm>
          <a:prstGeom prst="rect">
            <a:avLst/>
          </a:prstGeom>
        </p:spPr>
        <p:txBody>
          <a:bodyPr anchorCtr="0" anchor="t" bIns="91425" lIns="0" spcFirstLastPara="1" rIns="91425" wrap="square" tIns="91425">
            <a:spAutoFit/>
          </a:bodyPr>
          <a:lstStyle/>
          <a:p>
            <a:pPr indent="0" lvl="0" marL="0" rtl="0" algn="l">
              <a:spcBef>
                <a:spcPts val="0"/>
              </a:spcBef>
              <a:spcAft>
                <a:spcPts val="0"/>
              </a:spcAft>
              <a:buNone/>
            </a:pPr>
            <a:r>
              <a:rPr lang="en" sz="3000"/>
              <a:t>Lecturio</a:t>
            </a:r>
            <a:endParaRPr sz="3000"/>
          </a:p>
        </p:txBody>
      </p:sp>
      <p:sp>
        <p:nvSpPr>
          <p:cNvPr id="371" name="Google Shape;371;p72"/>
          <p:cNvSpPr txBox="1"/>
          <p:nvPr>
            <p:ph idx="1" type="subTitle"/>
          </p:nvPr>
        </p:nvSpPr>
        <p:spPr>
          <a:xfrm>
            <a:off x="729650" y="866350"/>
            <a:ext cx="4194900" cy="738900"/>
          </a:xfrm>
          <a:prstGeom prst="rect">
            <a:avLst/>
          </a:prstGeom>
        </p:spPr>
        <p:txBody>
          <a:bodyPr anchorCtr="0" anchor="t" bIns="91425" lIns="0" spcFirstLastPara="1" rIns="0" wrap="square" tIns="91425">
            <a:spAutoFit/>
          </a:bodyPr>
          <a:lstStyle/>
          <a:p>
            <a:pPr indent="0" lvl="0" marL="0" rtl="0" algn="l">
              <a:lnSpc>
                <a:spcPct val="100000"/>
              </a:lnSpc>
              <a:spcBef>
                <a:spcPts val="0"/>
              </a:spcBef>
              <a:spcAft>
                <a:spcPts val="0"/>
              </a:spcAft>
              <a:buNone/>
            </a:pPr>
            <a:r>
              <a:rPr lang="en"/>
              <a:t>comprehensive digital medical </a:t>
            </a:r>
            <a:br>
              <a:rPr lang="en"/>
            </a:br>
            <a:r>
              <a:rPr lang="en"/>
              <a:t>education platform </a:t>
            </a:r>
            <a:endParaRPr/>
          </a:p>
        </p:txBody>
      </p:sp>
      <p:sp>
        <p:nvSpPr>
          <p:cNvPr id="372" name="Google Shape;372;p72"/>
          <p:cNvSpPr txBox="1"/>
          <p:nvPr>
            <p:ph idx="2" type="body"/>
          </p:nvPr>
        </p:nvSpPr>
        <p:spPr>
          <a:xfrm>
            <a:off x="729650" y="1717500"/>
            <a:ext cx="3942300" cy="369300"/>
          </a:xfrm>
          <a:prstGeom prst="rect">
            <a:avLst/>
          </a:prstGeom>
        </p:spPr>
        <p:txBody>
          <a:bodyPr anchorCtr="0" anchor="t" bIns="91425" lIns="0" spcFirstLastPara="1" rIns="0" wrap="square" tIns="91425">
            <a:spAutoFit/>
          </a:bodyPr>
          <a:lstStyle/>
          <a:p>
            <a:pPr indent="0" lvl="0" marL="0" rtl="0" algn="l">
              <a:spcBef>
                <a:spcPts val="0"/>
              </a:spcBef>
              <a:spcAft>
                <a:spcPts val="500"/>
              </a:spcAft>
              <a:buNone/>
            </a:pPr>
            <a:r>
              <a:rPr lang="en" sz="1200" u="sng"/>
              <a:t>Content</a:t>
            </a:r>
            <a:r>
              <a:rPr lang="en" sz="1200"/>
              <a:t> from top professors including from</a:t>
            </a:r>
            <a:endParaRPr sz="1200"/>
          </a:p>
        </p:txBody>
      </p:sp>
      <p:pic>
        <p:nvPicPr>
          <p:cNvPr id="373" name="Google Shape;373;p72"/>
          <p:cNvPicPr preferRelativeResize="0"/>
          <p:nvPr/>
        </p:nvPicPr>
        <p:blipFill>
          <a:blip r:embed="rId3">
            <a:alphaModFix/>
          </a:blip>
          <a:stretch>
            <a:fillRect/>
          </a:stretch>
        </p:blipFill>
        <p:spPr>
          <a:xfrm>
            <a:off x="772384" y="2363075"/>
            <a:ext cx="1773944" cy="457408"/>
          </a:xfrm>
          <a:prstGeom prst="rect">
            <a:avLst/>
          </a:prstGeom>
          <a:noFill/>
          <a:ln>
            <a:noFill/>
          </a:ln>
        </p:spPr>
      </p:pic>
      <p:pic>
        <p:nvPicPr>
          <p:cNvPr id="374" name="Google Shape;374;p72"/>
          <p:cNvPicPr preferRelativeResize="0"/>
          <p:nvPr/>
        </p:nvPicPr>
        <p:blipFill>
          <a:blip r:embed="rId4">
            <a:alphaModFix/>
          </a:blip>
          <a:stretch>
            <a:fillRect/>
          </a:stretch>
        </p:blipFill>
        <p:spPr>
          <a:xfrm>
            <a:off x="3000431" y="2363075"/>
            <a:ext cx="1747717" cy="457409"/>
          </a:xfrm>
          <a:prstGeom prst="rect">
            <a:avLst/>
          </a:prstGeom>
          <a:noFill/>
          <a:ln>
            <a:noFill/>
          </a:ln>
        </p:spPr>
      </p:pic>
      <p:pic>
        <p:nvPicPr>
          <p:cNvPr id="375" name="Google Shape;375;p72"/>
          <p:cNvPicPr preferRelativeResize="0"/>
          <p:nvPr/>
        </p:nvPicPr>
        <p:blipFill>
          <a:blip r:embed="rId5">
            <a:alphaModFix/>
          </a:blip>
          <a:stretch>
            <a:fillRect/>
          </a:stretch>
        </p:blipFill>
        <p:spPr>
          <a:xfrm>
            <a:off x="3026128" y="2865876"/>
            <a:ext cx="1647119" cy="915064"/>
          </a:xfrm>
          <a:prstGeom prst="rect">
            <a:avLst/>
          </a:prstGeom>
          <a:noFill/>
          <a:ln>
            <a:noFill/>
          </a:ln>
        </p:spPr>
      </p:pic>
      <p:pic>
        <p:nvPicPr>
          <p:cNvPr id="376" name="Google Shape;376;p72"/>
          <p:cNvPicPr preferRelativeResize="0"/>
          <p:nvPr/>
        </p:nvPicPr>
        <p:blipFill rotWithShape="1">
          <a:blip r:embed="rId6">
            <a:alphaModFix/>
          </a:blip>
          <a:srcRect b="33850" l="0" r="0" t="34027"/>
          <a:stretch/>
        </p:blipFill>
        <p:spPr>
          <a:xfrm>
            <a:off x="694425" y="3095783"/>
            <a:ext cx="1809944" cy="581400"/>
          </a:xfrm>
          <a:prstGeom prst="rect">
            <a:avLst/>
          </a:prstGeom>
          <a:noFill/>
          <a:ln>
            <a:noFill/>
          </a:ln>
        </p:spPr>
      </p:pic>
      <p:pic>
        <p:nvPicPr>
          <p:cNvPr id="377" name="Google Shape;377;p72"/>
          <p:cNvPicPr preferRelativeResize="0"/>
          <p:nvPr/>
        </p:nvPicPr>
        <p:blipFill>
          <a:blip r:embed="rId7">
            <a:alphaModFix/>
          </a:blip>
          <a:stretch>
            <a:fillRect/>
          </a:stretch>
        </p:blipFill>
        <p:spPr>
          <a:xfrm>
            <a:off x="473500" y="3629879"/>
            <a:ext cx="2569762" cy="1060026"/>
          </a:xfrm>
          <a:prstGeom prst="rect">
            <a:avLst/>
          </a:prstGeom>
          <a:noFill/>
          <a:ln>
            <a:noFill/>
          </a:ln>
        </p:spPr>
      </p:pic>
      <p:pic>
        <p:nvPicPr>
          <p:cNvPr id="378" name="Google Shape;378;p72"/>
          <p:cNvPicPr preferRelativeResize="0"/>
          <p:nvPr/>
        </p:nvPicPr>
        <p:blipFill>
          <a:blip r:embed="rId8">
            <a:alphaModFix/>
          </a:blip>
          <a:stretch>
            <a:fillRect/>
          </a:stretch>
        </p:blipFill>
        <p:spPr>
          <a:xfrm>
            <a:off x="5198576" y="357475"/>
            <a:ext cx="4352352" cy="4332427"/>
          </a:xfrm>
          <a:prstGeom prst="rect">
            <a:avLst/>
          </a:prstGeom>
          <a:noFill/>
          <a:ln>
            <a:noFill/>
          </a:ln>
        </p:spPr>
      </p:pic>
      <p:pic>
        <p:nvPicPr>
          <p:cNvPr id="379" name="Google Shape;379;p72"/>
          <p:cNvPicPr preferRelativeResize="0"/>
          <p:nvPr/>
        </p:nvPicPr>
        <p:blipFill>
          <a:blip r:embed="rId9">
            <a:alphaModFix/>
          </a:blip>
          <a:stretch>
            <a:fillRect/>
          </a:stretch>
        </p:blipFill>
        <p:spPr>
          <a:xfrm>
            <a:off x="4862700" y="1228724"/>
            <a:ext cx="4090798" cy="30181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73"/>
          <p:cNvSpPr/>
          <p:nvPr/>
        </p:nvSpPr>
        <p:spPr>
          <a:xfrm>
            <a:off x="1734025" y="2091363"/>
            <a:ext cx="2567400" cy="971700"/>
          </a:xfrm>
          <a:prstGeom prst="roundRect">
            <a:avLst>
              <a:gd fmla="val 12177" name="adj"/>
            </a:avLst>
          </a:prstGeom>
          <a:solidFill>
            <a:srgbClr val="F0F1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73"/>
          <p:cNvSpPr txBox="1"/>
          <p:nvPr>
            <p:ph type="title"/>
          </p:nvPr>
        </p:nvSpPr>
        <p:spPr>
          <a:xfrm>
            <a:off x="2246250" y="680450"/>
            <a:ext cx="4651500" cy="554100"/>
          </a:xfrm>
          <a:prstGeom prst="rect">
            <a:avLst/>
          </a:prstGeom>
        </p:spPr>
        <p:txBody>
          <a:bodyPr anchorCtr="0" anchor="t" bIns="91425" lIns="0" spcFirstLastPara="1" rIns="91425" wrap="square" tIns="91425">
            <a:spAutoFit/>
          </a:bodyPr>
          <a:lstStyle/>
          <a:p>
            <a:pPr indent="0" lvl="0" marL="0" rtl="0" algn="ctr">
              <a:spcBef>
                <a:spcPts val="0"/>
              </a:spcBef>
              <a:spcAft>
                <a:spcPts val="0"/>
              </a:spcAft>
              <a:buNone/>
            </a:pPr>
            <a:r>
              <a:rPr lang="en">
                <a:solidFill>
                  <a:srgbClr val="6AB146"/>
                </a:solidFill>
              </a:rPr>
              <a:t>Medical</a:t>
            </a:r>
            <a:r>
              <a:rPr lang="en"/>
              <a:t> &amp; </a:t>
            </a:r>
            <a:r>
              <a:rPr lang="en">
                <a:solidFill>
                  <a:srgbClr val="267CBF"/>
                </a:solidFill>
              </a:rPr>
              <a:t>Nursing</a:t>
            </a:r>
            <a:endParaRPr>
              <a:solidFill>
                <a:srgbClr val="267CBF"/>
              </a:solidFill>
            </a:endParaRPr>
          </a:p>
        </p:txBody>
      </p:sp>
      <p:sp>
        <p:nvSpPr>
          <p:cNvPr id="386" name="Google Shape;386;p73"/>
          <p:cNvSpPr txBox="1"/>
          <p:nvPr>
            <p:ph idx="1" type="subTitle"/>
          </p:nvPr>
        </p:nvSpPr>
        <p:spPr>
          <a:xfrm>
            <a:off x="2246251" y="361625"/>
            <a:ext cx="4651500" cy="461700"/>
          </a:xfrm>
          <a:prstGeom prst="rect">
            <a:avLst/>
          </a:prstGeom>
        </p:spPr>
        <p:txBody>
          <a:bodyPr anchorCtr="0" anchor="t" bIns="91425" lIns="0" spcFirstLastPara="1" rIns="91425" wrap="square" tIns="91425">
            <a:spAutoFit/>
          </a:bodyPr>
          <a:lstStyle/>
          <a:p>
            <a:pPr indent="0" lvl="0" marL="0" rtl="0" algn="ctr">
              <a:spcBef>
                <a:spcPts val="0"/>
              </a:spcBef>
              <a:spcAft>
                <a:spcPts val="1200"/>
              </a:spcAft>
              <a:buNone/>
            </a:pPr>
            <a:r>
              <a:rPr lang="en"/>
              <a:t>Lecturio Covers the Entire </a:t>
            </a:r>
            <a:endParaRPr/>
          </a:p>
        </p:txBody>
      </p:sp>
      <p:sp>
        <p:nvSpPr>
          <p:cNvPr id="387" name="Google Shape;387;p73"/>
          <p:cNvSpPr txBox="1"/>
          <p:nvPr>
            <p:ph idx="2" type="body"/>
          </p:nvPr>
        </p:nvSpPr>
        <p:spPr>
          <a:xfrm>
            <a:off x="1734025" y="2367588"/>
            <a:ext cx="2567400" cy="617100"/>
          </a:xfrm>
          <a:prstGeom prst="rect">
            <a:avLst/>
          </a:prstGeom>
        </p:spPr>
        <p:txBody>
          <a:bodyPr anchorCtr="0" anchor="t" bIns="91425" lIns="91425" spcFirstLastPara="1" rIns="90000" wrap="square" tIns="91425">
            <a:spAutoFit/>
          </a:bodyPr>
          <a:lstStyle/>
          <a:p>
            <a:pPr indent="0" lvl="0" marL="0" rtl="0" algn="ctr">
              <a:spcBef>
                <a:spcPts val="0"/>
              </a:spcBef>
              <a:spcAft>
                <a:spcPts val="0"/>
              </a:spcAft>
              <a:buClr>
                <a:schemeClr val="dk1"/>
              </a:buClr>
              <a:buSzPts val="1100"/>
              <a:buFont typeface="Arial"/>
              <a:buNone/>
            </a:pPr>
            <a:r>
              <a:rPr b="1" lang="en">
                <a:solidFill>
                  <a:srgbClr val="253650"/>
                </a:solidFill>
                <a:latin typeface="Noto Sans"/>
                <a:ea typeface="Noto Sans"/>
                <a:cs typeface="Noto Sans"/>
                <a:sym typeface="Noto Sans"/>
              </a:rPr>
              <a:t>12,000+ High-End Videos</a:t>
            </a:r>
            <a:endParaRPr b="1">
              <a:solidFill>
                <a:srgbClr val="253650"/>
              </a:solidFill>
              <a:latin typeface="Noto Sans"/>
              <a:ea typeface="Noto Sans"/>
              <a:cs typeface="Noto Sans"/>
              <a:sym typeface="Noto Sans"/>
            </a:endParaRPr>
          </a:p>
          <a:p>
            <a:pPr indent="0" lvl="0" marL="0" rtl="0" algn="ctr">
              <a:spcBef>
                <a:spcPts val="0"/>
              </a:spcBef>
              <a:spcAft>
                <a:spcPts val="0"/>
              </a:spcAft>
              <a:buNone/>
            </a:pPr>
            <a:r>
              <a:rPr lang="en" sz="1200">
                <a:solidFill>
                  <a:srgbClr val="253650"/>
                </a:solidFill>
              </a:rPr>
              <a:t>in TV quality, short, and engaging</a:t>
            </a:r>
            <a:endParaRPr/>
          </a:p>
        </p:txBody>
      </p:sp>
      <p:sp>
        <p:nvSpPr>
          <p:cNvPr id="388" name="Google Shape;388;p73"/>
          <p:cNvSpPr txBox="1"/>
          <p:nvPr>
            <p:ph idx="1" type="subTitle"/>
          </p:nvPr>
        </p:nvSpPr>
        <p:spPr>
          <a:xfrm>
            <a:off x="2246251" y="1114100"/>
            <a:ext cx="4651500" cy="461700"/>
          </a:xfrm>
          <a:prstGeom prst="rect">
            <a:avLst/>
          </a:prstGeom>
        </p:spPr>
        <p:txBody>
          <a:bodyPr anchorCtr="0" anchor="t" bIns="91425" lIns="0" spcFirstLastPara="1" rIns="91425" wrap="square" tIns="91425">
            <a:spAutoFit/>
          </a:bodyPr>
          <a:lstStyle/>
          <a:p>
            <a:pPr indent="0" lvl="0" marL="0" rtl="0" algn="ctr">
              <a:spcBef>
                <a:spcPts val="0"/>
              </a:spcBef>
              <a:spcAft>
                <a:spcPts val="1200"/>
              </a:spcAft>
              <a:buNone/>
            </a:pPr>
            <a:r>
              <a:rPr lang="en"/>
              <a:t>Curricula in all key learning formats</a:t>
            </a:r>
            <a:endParaRPr/>
          </a:p>
        </p:txBody>
      </p:sp>
      <p:pic>
        <p:nvPicPr>
          <p:cNvPr id="389" name="Google Shape;389;p73"/>
          <p:cNvPicPr preferRelativeResize="0"/>
          <p:nvPr/>
        </p:nvPicPr>
        <p:blipFill>
          <a:blip r:embed="rId3">
            <a:alphaModFix/>
          </a:blip>
          <a:stretch>
            <a:fillRect/>
          </a:stretch>
        </p:blipFill>
        <p:spPr>
          <a:xfrm>
            <a:off x="2786875" y="1866587"/>
            <a:ext cx="461700" cy="461700"/>
          </a:xfrm>
          <a:prstGeom prst="rect">
            <a:avLst/>
          </a:prstGeom>
          <a:noFill/>
          <a:ln>
            <a:noFill/>
          </a:ln>
        </p:spPr>
      </p:pic>
      <p:sp>
        <p:nvSpPr>
          <p:cNvPr id="390" name="Google Shape;390;p73"/>
          <p:cNvSpPr/>
          <p:nvPr/>
        </p:nvSpPr>
        <p:spPr>
          <a:xfrm>
            <a:off x="1734025" y="3431375"/>
            <a:ext cx="2567400" cy="1105800"/>
          </a:xfrm>
          <a:prstGeom prst="roundRect">
            <a:avLst>
              <a:gd fmla="val 12177" name="adj"/>
            </a:avLst>
          </a:prstGeom>
          <a:solidFill>
            <a:srgbClr val="F0F1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73"/>
          <p:cNvSpPr txBox="1"/>
          <p:nvPr>
            <p:ph idx="2" type="body"/>
          </p:nvPr>
        </p:nvSpPr>
        <p:spPr>
          <a:xfrm>
            <a:off x="1734025" y="3707600"/>
            <a:ext cx="2567400" cy="801900"/>
          </a:xfrm>
          <a:prstGeom prst="rect">
            <a:avLst/>
          </a:prstGeom>
        </p:spPr>
        <p:txBody>
          <a:bodyPr anchorCtr="0" anchor="t" bIns="91425" lIns="91425" spcFirstLastPara="1" rIns="90000" wrap="square" tIns="91425">
            <a:spAutoFit/>
          </a:bodyPr>
          <a:lstStyle/>
          <a:p>
            <a:pPr indent="0" lvl="0" marL="0" rtl="0" algn="ctr">
              <a:spcBef>
                <a:spcPts val="0"/>
              </a:spcBef>
              <a:spcAft>
                <a:spcPts val="0"/>
              </a:spcAft>
              <a:buNone/>
            </a:pPr>
            <a:r>
              <a:rPr b="1" lang="en">
                <a:solidFill>
                  <a:srgbClr val="253650"/>
                </a:solidFill>
                <a:latin typeface="Noto Sans"/>
                <a:ea typeface="Noto Sans"/>
                <a:cs typeface="Noto Sans"/>
                <a:sym typeface="Noto Sans"/>
              </a:rPr>
              <a:t>35,000+ Recall Questions</a:t>
            </a:r>
            <a:endParaRPr b="1">
              <a:solidFill>
                <a:srgbClr val="253650"/>
              </a:solidFill>
              <a:latin typeface="Noto Sans"/>
              <a:ea typeface="Noto Sans"/>
              <a:cs typeface="Noto Sans"/>
              <a:sym typeface="Noto Sans"/>
            </a:endParaRPr>
          </a:p>
          <a:p>
            <a:pPr indent="0" lvl="0" marL="0" rtl="0" algn="ctr">
              <a:lnSpc>
                <a:spcPct val="100000"/>
              </a:lnSpc>
              <a:spcBef>
                <a:spcPts val="0"/>
              </a:spcBef>
              <a:spcAft>
                <a:spcPts val="0"/>
              </a:spcAft>
              <a:buNone/>
            </a:pPr>
            <a:r>
              <a:rPr lang="en" sz="1200">
                <a:solidFill>
                  <a:srgbClr val="253650"/>
                </a:solidFill>
              </a:rPr>
              <a:t>using a spaced repetition</a:t>
            </a:r>
            <a:endParaRPr sz="1200">
              <a:solidFill>
                <a:srgbClr val="253650"/>
              </a:solidFill>
            </a:endParaRPr>
          </a:p>
          <a:p>
            <a:pPr indent="0" lvl="0" marL="0" rtl="0" algn="ctr">
              <a:lnSpc>
                <a:spcPct val="100000"/>
              </a:lnSpc>
              <a:spcBef>
                <a:spcPts val="0"/>
              </a:spcBef>
              <a:spcAft>
                <a:spcPts val="0"/>
              </a:spcAft>
              <a:buNone/>
            </a:pPr>
            <a:r>
              <a:rPr lang="en" sz="1200">
                <a:solidFill>
                  <a:srgbClr val="253650"/>
                </a:solidFill>
              </a:rPr>
              <a:t>algorithm and adaptive review</a:t>
            </a:r>
            <a:endParaRPr sz="1200">
              <a:solidFill>
                <a:srgbClr val="253650"/>
              </a:solidFill>
            </a:endParaRPr>
          </a:p>
        </p:txBody>
      </p:sp>
      <p:pic>
        <p:nvPicPr>
          <p:cNvPr id="392" name="Google Shape;392;p73"/>
          <p:cNvPicPr preferRelativeResize="0"/>
          <p:nvPr/>
        </p:nvPicPr>
        <p:blipFill rotWithShape="1">
          <a:blip r:embed="rId4">
            <a:alphaModFix/>
          </a:blip>
          <a:srcRect b="0" l="0" r="0" t="0"/>
          <a:stretch/>
        </p:blipFill>
        <p:spPr>
          <a:xfrm>
            <a:off x="2786875" y="3206600"/>
            <a:ext cx="461700" cy="461700"/>
          </a:xfrm>
          <a:prstGeom prst="rect">
            <a:avLst/>
          </a:prstGeom>
          <a:noFill/>
          <a:ln>
            <a:noFill/>
          </a:ln>
        </p:spPr>
      </p:pic>
      <p:sp>
        <p:nvSpPr>
          <p:cNvPr id="393" name="Google Shape;393;p73"/>
          <p:cNvSpPr/>
          <p:nvPr/>
        </p:nvSpPr>
        <p:spPr>
          <a:xfrm>
            <a:off x="4677250" y="2091363"/>
            <a:ext cx="2567400" cy="971700"/>
          </a:xfrm>
          <a:prstGeom prst="roundRect">
            <a:avLst>
              <a:gd fmla="val 12177" name="adj"/>
            </a:avLst>
          </a:prstGeom>
          <a:solidFill>
            <a:srgbClr val="F0F1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73"/>
          <p:cNvSpPr txBox="1"/>
          <p:nvPr>
            <p:ph idx="2" type="body"/>
          </p:nvPr>
        </p:nvSpPr>
        <p:spPr>
          <a:xfrm>
            <a:off x="4677250" y="2367588"/>
            <a:ext cx="2567400" cy="617100"/>
          </a:xfrm>
          <a:prstGeom prst="rect">
            <a:avLst/>
          </a:prstGeom>
        </p:spPr>
        <p:txBody>
          <a:bodyPr anchorCtr="0" anchor="t" bIns="91425" lIns="91425" spcFirstLastPara="1" rIns="90000" wrap="square" tIns="91425">
            <a:spAutoFit/>
          </a:bodyPr>
          <a:lstStyle/>
          <a:p>
            <a:pPr indent="0" lvl="0" marL="0" rtl="0" algn="ctr">
              <a:spcBef>
                <a:spcPts val="0"/>
              </a:spcBef>
              <a:spcAft>
                <a:spcPts val="0"/>
              </a:spcAft>
              <a:buNone/>
            </a:pPr>
            <a:r>
              <a:rPr b="1" lang="en">
                <a:solidFill>
                  <a:srgbClr val="253650"/>
                </a:solidFill>
                <a:latin typeface="Noto Sans"/>
                <a:ea typeface="Noto Sans"/>
                <a:cs typeface="Noto Sans"/>
                <a:sym typeface="Noto Sans"/>
              </a:rPr>
              <a:t>9,800+ Clinical Cases</a:t>
            </a:r>
            <a:endParaRPr b="1">
              <a:solidFill>
                <a:srgbClr val="253650"/>
              </a:solidFill>
              <a:latin typeface="Noto Sans"/>
              <a:ea typeface="Noto Sans"/>
              <a:cs typeface="Noto Sans"/>
              <a:sym typeface="Noto Sans"/>
            </a:endParaRPr>
          </a:p>
          <a:p>
            <a:pPr indent="0" lvl="0" marL="0" rtl="0" algn="ctr">
              <a:spcBef>
                <a:spcPts val="0"/>
              </a:spcBef>
              <a:spcAft>
                <a:spcPts val="0"/>
              </a:spcAft>
              <a:buNone/>
            </a:pPr>
            <a:r>
              <a:rPr lang="en" sz="1200">
                <a:solidFill>
                  <a:srgbClr val="253650"/>
                </a:solidFill>
              </a:rPr>
              <a:t>with text and video explanations</a:t>
            </a:r>
            <a:endParaRPr sz="1200">
              <a:solidFill>
                <a:srgbClr val="253650"/>
              </a:solidFill>
            </a:endParaRPr>
          </a:p>
        </p:txBody>
      </p:sp>
      <p:pic>
        <p:nvPicPr>
          <p:cNvPr id="395" name="Google Shape;395;p73"/>
          <p:cNvPicPr preferRelativeResize="0"/>
          <p:nvPr/>
        </p:nvPicPr>
        <p:blipFill rotWithShape="1">
          <a:blip r:embed="rId5">
            <a:alphaModFix/>
          </a:blip>
          <a:srcRect b="0" l="0" r="0" t="0"/>
          <a:stretch/>
        </p:blipFill>
        <p:spPr>
          <a:xfrm>
            <a:off x="5730100" y="1866587"/>
            <a:ext cx="461700" cy="461700"/>
          </a:xfrm>
          <a:prstGeom prst="rect">
            <a:avLst/>
          </a:prstGeom>
          <a:noFill/>
          <a:ln>
            <a:noFill/>
          </a:ln>
        </p:spPr>
      </p:pic>
      <p:sp>
        <p:nvSpPr>
          <p:cNvPr id="396" name="Google Shape;396;p73"/>
          <p:cNvSpPr/>
          <p:nvPr/>
        </p:nvSpPr>
        <p:spPr>
          <a:xfrm>
            <a:off x="4677250" y="3426788"/>
            <a:ext cx="2567400" cy="1105800"/>
          </a:xfrm>
          <a:prstGeom prst="roundRect">
            <a:avLst>
              <a:gd fmla="val 12177" name="adj"/>
            </a:avLst>
          </a:prstGeom>
          <a:solidFill>
            <a:srgbClr val="F0F1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73"/>
          <p:cNvSpPr txBox="1"/>
          <p:nvPr>
            <p:ph idx="2" type="body"/>
          </p:nvPr>
        </p:nvSpPr>
        <p:spPr>
          <a:xfrm>
            <a:off x="4677250" y="3703025"/>
            <a:ext cx="2732700" cy="801900"/>
          </a:xfrm>
          <a:prstGeom prst="rect">
            <a:avLst/>
          </a:prstGeom>
        </p:spPr>
        <p:txBody>
          <a:bodyPr anchorCtr="0" anchor="t" bIns="91425" lIns="91425" spcFirstLastPara="1" rIns="90000" wrap="square" tIns="91425">
            <a:spAutoFit/>
          </a:bodyPr>
          <a:lstStyle/>
          <a:p>
            <a:pPr indent="0" lvl="0" marL="0" rtl="0" algn="ctr">
              <a:spcBef>
                <a:spcPts val="0"/>
              </a:spcBef>
              <a:spcAft>
                <a:spcPts val="0"/>
              </a:spcAft>
              <a:buNone/>
            </a:pPr>
            <a:r>
              <a:rPr b="1" lang="en">
                <a:solidFill>
                  <a:srgbClr val="253650"/>
                </a:solidFill>
                <a:latin typeface="Noto Sans"/>
                <a:ea typeface="Noto Sans"/>
                <a:cs typeface="Noto Sans"/>
                <a:sym typeface="Noto Sans"/>
              </a:rPr>
              <a:t>1,500+ Concept Pages</a:t>
            </a:r>
            <a:endParaRPr b="1">
              <a:solidFill>
                <a:srgbClr val="253650"/>
              </a:solidFill>
              <a:latin typeface="Noto Sans"/>
              <a:ea typeface="Noto Sans"/>
              <a:cs typeface="Noto Sans"/>
              <a:sym typeface="Noto Sans"/>
            </a:endParaRPr>
          </a:p>
          <a:p>
            <a:pPr indent="0" lvl="0" marL="0" rtl="0" algn="ctr">
              <a:lnSpc>
                <a:spcPct val="100000"/>
              </a:lnSpc>
              <a:spcBef>
                <a:spcPts val="0"/>
              </a:spcBef>
              <a:spcAft>
                <a:spcPts val="0"/>
              </a:spcAft>
              <a:buNone/>
            </a:pPr>
            <a:r>
              <a:rPr lang="en" sz="1200">
                <a:solidFill>
                  <a:srgbClr val="253650"/>
                </a:solidFill>
              </a:rPr>
              <a:t>organized in a comprehensive library</a:t>
            </a:r>
            <a:endParaRPr sz="1200">
              <a:solidFill>
                <a:srgbClr val="253650"/>
              </a:solidFill>
            </a:endParaRPr>
          </a:p>
        </p:txBody>
      </p:sp>
      <p:pic>
        <p:nvPicPr>
          <p:cNvPr id="398" name="Google Shape;398;p73"/>
          <p:cNvPicPr preferRelativeResize="0"/>
          <p:nvPr/>
        </p:nvPicPr>
        <p:blipFill rotWithShape="1">
          <a:blip r:embed="rId6">
            <a:alphaModFix/>
          </a:blip>
          <a:srcRect b="0" l="0" r="0" t="0"/>
          <a:stretch/>
        </p:blipFill>
        <p:spPr>
          <a:xfrm>
            <a:off x="5730100" y="3202012"/>
            <a:ext cx="461700" cy="461700"/>
          </a:xfrm>
          <a:prstGeom prst="rect">
            <a:avLst/>
          </a:prstGeom>
          <a:noFill/>
          <a:ln>
            <a:noFill/>
          </a:ln>
        </p:spPr>
      </p:pic>
    </p:spTree>
  </p:cSld>
  <p:clrMapOvr>
    <a:masterClrMapping/>
  </p:clrMapOvr>
  <p:transition spd="med">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74"/>
          <p:cNvSpPr/>
          <p:nvPr/>
        </p:nvSpPr>
        <p:spPr>
          <a:xfrm>
            <a:off x="0" y="2165900"/>
            <a:ext cx="9144000" cy="2977500"/>
          </a:xfrm>
          <a:prstGeom prst="rect">
            <a:avLst/>
          </a:prstGeom>
          <a:solidFill>
            <a:srgbClr val="F0F1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74"/>
          <p:cNvSpPr txBox="1"/>
          <p:nvPr>
            <p:ph idx="4294967295" type="title"/>
          </p:nvPr>
        </p:nvSpPr>
        <p:spPr>
          <a:xfrm>
            <a:off x="1311200" y="361250"/>
            <a:ext cx="3491700" cy="923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Concise Videos on All Key Concepts</a:t>
            </a:r>
            <a:endParaRPr/>
          </a:p>
        </p:txBody>
      </p:sp>
      <p:sp>
        <p:nvSpPr>
          <p:cNvPr id="405" name="Google Shape;405;p74"/>
          <p:cNvSpPr txBox="1"/>
          <p:nvPr>
            <p:ph idx="4294967295" type="body"/>
          </p:nvPr>
        </p:nvSpPr>
        <p:spPr>
          <a:xfrm>
            <a:off x="658850" y="2269225"/>
            <a:ext cx="3729600" cy="1673700"/>
          </a:xfrm>
          <a:prstGeom prst="rect">
            <a:avLst/>
          </a:prstGeom>
        </p:spPr>
        <p:txBody>
          <a:bodyPr anchorCtr="0" anchor="t" bIns="91425" lIns="91425" spcFirstLastPara="1" rIns="91425" wrap="square" tIns="91425">
            <a:normAutofit/>
          </a:bodyPr>
          <a:lstStyle/>
          <a:p>
            <a:pPr indent="-317500" lvl="0" marL="457200" rtl="0" algn="l">
              <a:spcBef>
                <a:spcPts val="1200"/>
              </a:spcBef>
              <a:spcAft>
                <a:spcPts val="0"/>
              </a:spcAft>
              <a:buClr>
                <a:srgbClr val="253650"/>
              </a:buClr>
              <a:buSzPts val="1400"/>
              <a:buFont typeface="Noto Sans Light"/>
              <a:buChar char="●"/>
            </a:pPr>
            <a:r>
              <a:rPr lang="en"/>
              <a:t>All key medical concepts </a:t>
            </a:r>
            <a:br>
              <a:rPr lang="en"/>
            </a:br>
            <a:r>
              <a:rPr lang="en"/>
              <a:t>are covered in-depth</a:t>
            </a:r>
            <a:endParaRPr/>
          </a:p>
          <a:p>
            <a:pPr indent="-317500" lvl="0" marL="457200" rtl="0" algn="l">
              <a:spcBef>
                <a:spcPts val="1000"/>
              </a:spcBef>
              <a:spcAft>
                <a:spcPts val="0"/>
              </a:spcAft>
              <a:buClr>
                <a:srgbClr val="253650"/>
              </a:buClr>
              <a:buSzPts val="1400"/>
              <a:buFont typeface="Noto Sans Light"/>
              <a:buChar char="●"/>
            </a:pPr>
            <a:r>
              <a:rPr lang="en"/>
              <a:t>3-9 minutes</a:t>
            </a:r>
            <a:endParaRPr/>
          </a:p>
          <a:p>
            <a:pPr indent="-317500" lvl="0" marL="457200" rtl="0" algn="l">
              <a:spcBef>
                <a:spcPts val="1200"/>
              </a:spcBef>
              <a:spcAft>
                <a:spcPts val="1000"/>
              </a:spcAft>
              <a:buClr>
                <a:srgbClr val="253650"/>
              </a:buClr>
              <a:buSzPts val="1400"/>
              <a:buFont typeface="Noto Sans Light"/>
              <a:buChar char="●"/>
            </a:pPr>
            <a:r>
              <a:rPr lang="en"/>
              <a:t>Linked recall questions for </a:t>
            </a:r>
            <a:br>
              <a:rPr lang="en"/>
            </a:br>
            <a:r>
              <a:rPr lang="en"/>
              <a:t>formative assessment</a:t>
            </a:r>
            <a:endParaRPr/>
          </a:p>
        </p:txBody>
      </p:sp>
      <p:pic>
        <p:nvPicPr>
          <p:cNvPr id="406" name="Google Shape;406;p74"/>
          <p:cNvPicPr preferRelativeResize="0"/>
          <p:nvPr/>
        </p:nvPicPr>
        <p:blipFill>
          <a:blip r:embed="rId3">
            <a:alphaModFix/>
          </a:blip>
          <a:stretch>
            <a:fillRect/>
          </a:stretch>
        </p:blipFill>
        <p:spPr>
          <a:xfrm>
            <a:off x="721150" y="592100"/>
            <a:ext cx="461700" cy="461700"/>
          </a:xfrm>
          <a:prstGeom prst="rect">
            <a:avLst/>
          </a:prstGeom>
          <a:noFill/>
          <a:ln>
            <a:noFill/>
          </a:ln>
        </p:spPr>
      </p:pic>
      <p:sp>
        <p:nvSpPr>
          <p:cNvPr id="407" name="Google Shape;407;p74"/>
          <p:cNvSpPr/>
          <p:nvPr/>
        </p:nvSpPr>
        <p:spPr>
          <a:xfrm>
            <a:off x="3429990" y="1323953"/>
            <a:ext cx="5343000" cy="3030000"/>
          </a:xfrm>
          <a:prstGeom prst="roundRect">
            <a:avLst>
              <a:gd fmla="val 7251" name="adj"/>
            </a:avLst>
          </a:prstGeom>
          <a:solidFill>
            <a:schemeClr val="lt1"/>
          </a:solidFill>
          <a:ln cap="flat" cmpd="sng" w="9525">
            <a:solidFill>
              <a:srgbClr val="CCCCCC"/>
            </a:solidFill>
            <a:prstDash val="solid"/>
            <a:round/>
            <a:headEnd len="sm" w="sm" type="none"/>
            <a:tailEnd len="sm" w="sm" type="none"/>
          </a:ln>
          <a:effectLst>
            <a:outerShdw blurRad="285750" rotWithShape="0" algn="bl">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8" name="Google Shape;408;p74"/>
          <p:cNvPicPr preferRelativeResize="0"/>
          <p:nvPr/>
        </p:nvPicPr>
        <p:blipFill rotWithShape="1">
          <a:blip r:embed="rId4">
            <a:alphaModFix/>
          </a:blip>
          <a:srcRect b="748" l="0" r="0" t="748"/>
          <a:stretch/>
        </p:blipFill>
        <p:spPr>
          <a:xfrm>
            <a:off x="3546545" y="1445409"/>
            <a:ext cx="5109900" cy="2787000"/>
          </a:xfrm>
          <a:prstGeom prst="roundRect">
            <a:avLst>
              <a:gd fmla="val 4508" name="adj"/>
            </a:avLst>
          </a:prstGeom>
          <a:noFill/>
          <a:ln>
            <a:noFill/>
          </a:ln>
          <a:effectLst>
            <a:outerShdw blurRad="285750" rotWithShape="0" algn="bl">
              <a:srgbClr val="000000">
                <a:alpha val="10000"/>
              </a:srgbClr>
            </a:outerShdw>
          </a:effectLst>
        </p:spPr>
      </p:pic>
    </p:spTree>
  </p:cSld>
  <p:clrMapOvr>
    <a:masterClrMapping/>
  </p:clrMapOvr>
  <p:transition spd="med">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405"/>
                                        </p:tgtEl>
                                        <p:attrNameLst>
                                          <p:attrName>style.visibility</p:attrName>
                                        </p:attrNameLst>
                                      </p:cBhvr>
                                      <p:to>
                                        <p:strVal val="visible"/>
                                      </p:to>
                                    </p:set>
                                    <p:anim calcmode="lin" valueType="num">
                                      <p:cBhvr additive="base">
                                        <p:cTn dur="400"/>
                                        <p:tgtEl>
                                          <p:spTgt spid="40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75"/>
          <p:cNvSpPr/>
          <p:nvPr/>
        </p:nvSpPr>
        <p:spPr>
          <a:xfrm>
            <a:off x="0" y="2165900"/>
            <a:ext cx="9144000" cy="2977500"/>
          </a:xfrm>
          <a:prstGeom prst="rect">
            <a:avLst/>
          </a:prstGeom>
          <a:solidFill>
            <a:srgbClr val="F0F1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75"/>
          <p:cNvSpPr txBox="1"/>
          <p:nvPr>
            <p:ph idx="4294967295" type="title"/>
          </p:nvPr>
        </p:nvSpPr>
        <p:spPr>
          <a:xfrm>
            <a:off x="1310050" y="361250"/>
            <a:ext cx="3491700" cy="923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3D Anatomy With 400 Pre-Mapped Views </a:t>
            </a:r>
            <a:endParaRPr/>
          </a:p>
        </p:txBody>
      </p:sp>
      <p:pic>
        <p:nvPicPr>
          <p:cNvPr id="415" name="Google Shape;415;p75"/>
          <p:cNvPicPr preferRelativeResize="0"/>
          <p:nvPr/>
        </p:nvPicPr>
        <p:blipFill rotWithShape="1">
          <a:blip r:embed="rId3">
            <a:alphaModFix/>
          </a:blip>
          <a:srcRect b="0" l="0" r="0" t="0"/>
          <a:stretch/>
        </p:blipFill>
        <p:spPr>
          <a:xfrm>
            <a:off x="720000" y="592100"/>
            <a:ext cx="461700" cy="461700"/>
          </a:xfrm>
          <a:prstGeom prst="rect">
            <a:avLst/>
          </a:prstGeom>
          <a:noFill/>
          <a:ln>
            <a:noFill/>
          </a:ln>
        </p:spPr>
      </p:pic>
      <p:pic>
        <p:nvPicPr>
          <p:cNvPr id="416" name="Google Shape;416;p75"/>
          <p:cNvPicPr preferRelativeResize="0"/>
          <p:nvPr/>
        </p:nvPicPr>
        <p:blipFill>
          <a:blip r:embed="rId4">
            <a:alphaModFix/>
          </a:blip>
          <a:stretch>
            <a:fillRect/>
          </a:stretch>
        </p:blipFill>
        <p:spPr>
          <a:xfrm>
            <a:off x="2084925" y="1137600"/>
            <a:ext cx="5540925" cy="3895974"/>
          </a:xfrm>
          <a:prstGeom prst="rect">
            <a:avLst/>
          </a:prstGeom>
          <a:noFill/>
          <a:ln>
            <a:noFill/>
          </a:ln>
        </p:spPr>
      </p:pic>
    </p:spTree>
  </p:cSld>
  <p:clrMapOvr>
    <a:masterClrMapping/>
  </p:clrMapOvr>
  <p:transition spd="med">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416"/>
                                        </p:tgtEl>
                                        <p:attrNameLst>
                                          <p:attrName>style.visibility</p:attrName>
                                        </p:attrNameLst>
                                      </p:cBhvr>
                                      <p:to>
                                        <p:strVal val="visible"/>
                                      </p:to>
                                    </p:set>
                                    <p:anim calcmode="lin" valueType="num">
                                      <p:cBhvr additive="base">
                                        <p:cTn dur="400"/>
                                        <p:tgtEl>
                                          <p:spTgt spid="41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Learning Science Seminar">
  <a:themeElements>
    <a:clrScheme name="Simple Light">
      <a:dk1>
        <a:srgbClr val="253650"/>
      </a:dk1>
      <a:lt1>
        <a:srgbClr val="FFFFFF"/>
      </a:lt1>
      <a:dk2>
        <a:srgbClr val="64AB41"/>
      </a:dk2>
      <a:lt2>
        <a:srgbClr val="515151"/>
      </a:lt2>
      <a:accent1>
        <a:srgbClr val="4285F4"/>
      </a:accent1>
      <a:accent2>
        <a:srgbClr val="212121"/>
      </a:accent2>
      <a:accent3>
        <a:srgbClr val="78909C"/>
      </a:accent3>
      <a:accent4>
        <a:srgbClr val="FFAB40"/>
      </a:accent4>
      <a:accent5>
        <a:srgbClr val="0097A7"/>
      </a:accent5>
      <a:accent6>
        <a:srgbClr val="EEFF41"/>
      </a:accent6>
      <a:hlink>
        <a:srgbClr val="6AB14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Learning Science Seminar">
  <a:themeElements>
    <a:clrScheme name="Simple Light">
      <a:dk1>
        <a:srgbClr val="253650"/>
      </a:dk1>
      <a:lt1>
        <a:srgbClr val="FFFFFF"/>
      </a:lt1>
      <a:dk2>
        <a:srgbClr val="64AB41"/>
      </a:dk2>
      <a:lt2>
        <a:srgbClr val="515151"/>
      </a:lt2>
      <a:accent1>
        <a:srgbClr val="4285F4"/>
      </a:accent1>
      <a:accent2>
        <a:srgbClr val="212121"/>
      </a:accent2>
      <a:accent3>
        <a:srgbClr val="78909C"/>
      </a:accent3>
      <a:accent4>
        <a:srgbClr val="FFAB40"/>
      </a:accent4>
      <a:accent5>
        <a:srgbClr val="0097A7"/>
      </a:accent5>
      <a:accent6>
        <a:srgbClr val="EEFF41"/>
      </a:accent6>
      <a:hlink>
        <a:srgbClr val="6AB14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